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18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15D1-70D6-4BCC-AB61-E46C862E440F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0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15D1-70D6-4BCC-AB61-E46C862E440F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6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15D1-70D6-4BCC-AB61-E46C862E440F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01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15D1-70D6-4BCC-AB61-E46C862E440F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9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15D1-70D6-4BCC-AB61-E46C862E440F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6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15D1-70D6-4BCC-AB61-E46C862E440F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22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15D1-70D6-4BCC-AB61-E46C862E440F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77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15D1-70D6-4BCC-AB61-E46C862E440F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15D1-70D6-4BCC-AB61-E46C862E440F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23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15D1-70D6-4BCC-AB61-E46C862E440F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76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15D1-70D6-4BCC-AB61-E46C862E440F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72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15D1-70D6-4BCC-AB61-E46C862E440F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66969-C39B-40BA-A03E-F2C88DE38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74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asicenglishspeaking.com/talking-about-feelings-in-englis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2"/>
          <p:cNvSpPr txBox="1">
            <a:spLocks noChangeArrowheads="1"/>
          </p:cNvSpPr>
          <p:nvPr/>
        </p:nvSpPr>
        <p:spPr bwMode="auto">
          <a:xfrm>
            <a:off x="416658" y="420629"/>
            <a:ext cx="1859817" cy="29700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01</a:t>
            </a:r>
          </a:p>
          <a:p>
            <a:pPr>
              <a:spcAft>
                <a:spcPts val="0"/>
              </a:spcAft>
            </a:pPr>
            <a:endParaRPr lang="en-US" sz="11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live,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lives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work, works, worked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play,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plays, played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go,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goes, went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open,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opens, opened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leave,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leaves, left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study,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studies, studied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drink,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drinks, drank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watch,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watches, watched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have,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 , had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love,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loves, loved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write,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writes, wrote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think,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thinks, thought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sing,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sings, sang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read,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 de Texto 2"/>
          <p:cNvSpPr txBox="1">
            <a:spLocks noChangeArrowheads="1"/>
          </p:cNvSpPr>
          <p:nvPr/>
        </p:nvSpPr>
        <p:spPr bwMode="auto">
          <a:xfrm>
            <a:off x="416658" y="3565065"/>
            <a:ext cx="781077" cy="29700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 smtClean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 smtClean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01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Opinion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Night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Dollars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Morning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Afternoon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 de Texto 2"/>
          <p:cNvSpPr txBox="1">
            <a:spLocks noChangeArrowheads="1"/>
          </p:cNvSpPr>
          <p:nvPr/>
        </p:nvSpPr>
        <p:spPr bwMode="auto">
          <a:xfrm>
            <a:off x="1269589" y="3565065"/>
            <a:ext cx="727388" cy="29700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Songs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Brazil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Soccer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Beach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Church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Cinema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Kids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Beer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Attention</a:t>
            </a:r>
          </a:p>
          <a:p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</a:t>
            </a:r>
            <a:endParaRPr lang="pt-BR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2068831" y="3565065"/>
            <a:ext cx="752179" cy="12772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Boyfriend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Girlfriend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Breakfast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 de Texto 2"/>
          <p:cNvSpPr txBox="1">
            <a:spLocks noChangeArrowheads="1"/>
          </p:cNvSpPr>
          <p:nvPr/>
        </p:nvSpPr>
        <p:spPr bwMode="auto">
          <a:xfrm>
            <a:off x="3923390" y="3565065"/>
            <a:ext cx="1009220" cy="31393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Brave 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Clever 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Easy-going 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Friendly 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Funny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hard-working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Honest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Lazy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Moody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Polite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Nervous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Quiet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Shy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Creative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Impulsive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Hours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birthday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 de Texto 2"/>
          <p:cNvSpPr txBox="1">
            <a:spLocks noChangeArrowheads="1"/>
          </p:cNvSpPr>
          <p:nvPr/>
        </p:nvSpPr>
        <p:spPr bwMode="auto">
          <a:xfrm>
            <a:off x="2892864" y="3565065"/>
            <a:ext cx="864065" cy="31393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 smtClean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 smtClean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02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Baby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Floor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Money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Really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Heart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Park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Yesterday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Married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Tired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Tall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</a:t>
            </a:r>
          </a:p>
          <a:p>
            <a:pPr>
              <a:spcAft>
                <a:spcPts val="0"/>
              </a:spcAft>
            </a:pP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099070" y="3565065"/>
            <a:ext cx="773695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pt-BR"/>
            </a:defPPr>
            <a:lvl1pPr>
              <a:spcAft>
                <a:spcPts val="0"/>
              </a:spcAft>
              <a:defRPr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Little</a:t>
            </a:r>
          </a:p>
          <a:p>
            <a:r>
              <a:rPr lang="pt-BR" dirty="0" err="1" smtClean="0"/>
              <a:t>Small</a:t>
            </a:r>
            <a:endParaRPr lang="pt-BR" dirty="0" smtClean="0"/>
          </a:p>
          <a:p>
            <a:r>
              <a:rPr lang="pt-BR" dirty="0" err="1" smtClean="0"/>
              <a:t>Favorite</a:t>
            </a:r>
            <a:endParaRPr lang="pt-BR" dirty="0" smtClean="0"/>
          </a:p>
          <a:p>
            <a:r>
              <a:rPr lang="pt-BR" dirty="0" smtClean="0"/>
              <a:t>Just</a:t>
            </a:r>
          </a:p>
          <a:p>
            <a:r>
              <a:rPr lang="pt-BR" dirty="0" smtClean="0"/>
              <a:t>Age</a:t>
            </a:r>
          </a:p>
          <a:p>
            <a:endParaRPr lang="pt-BR" dirty="0"/>
          </a:p>
        </p:txBody>
      </p:sp>
      <p:sp>
        <p:nvSpPr>
          <p:cNvPr id="13" name="Caixa de Texto 2"/>
          <p:cNvSpPr txBox="1">
            <a:spLocks noChangeArrowheads="1"/>
          </p:cNvSpPr>
          <p:nvPr/>
        </p:nvSpPr>
        <p:spPr bwMode="auto">
          <a:xfrm>
            <a:off x="4419900" y="420629"/>
            <a:ext cx="981410" cy="21236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02</a:t>
            </a:r>
          </a:p>
          <a:p>
            <a:pPr>
              <a:spcAft>
                <a:spcPts val="0"/>
              </a:spcAft>
            </a:pPr>
            <a:endParaRPr lang="en-US" sz="11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 exercícios</a:t>
            </a:r>
          </a:p>
          <a:p>
            <a:pPr>
              <a:spcAft>
                <a:spcPts val="0"/>
              </a:spcAft>
            </a:pPr>
            <a:r>
              <a:rPr lang="pt-BR" sz="1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</a:t>
            </a:r>
            <a:endParaRPr lang="pt-BR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</a:t>
            </a:r>
            <a:endParaRPr lang="pt-BR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Kiss</a:t>
            </a:r>
          </a:p>
          <a:p>
            <a:pPr>
              <a:spcAft>
                <a:spcPts val="0"/>
              </a:spcAft>
            </a:pPr>
            <a:r>
              <a:rPr lang="pt-BR" sz="1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</a:t>
            </a:r>
            <a:endParaRPr lang="pt-BR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endParaRPr lang="pt-BR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</a:t>
            </a:r>
            <a:endParaRPr lang="pt-BR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Lend</a:t>
            </a:r>
            <a:endParaRPr lang="pt-BR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endParaRPr lang="pt-BR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listen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ixa de Texto 2"/>
          <p:cNvSpPr txBox="1">
            <a:spLocks noChangeArrowheads="1"/>
          </p:cNvSpPr>
          <p:nvPr/>
        </p:nvSpPr>
        <p:spPr bwMode="auto">
          <a:xfrm>
            <a:off x="5616615" y="420629"/>
            <a:ext cx="757466" cy="22929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03</a:t>
            </a:r>
          </a:p>
          <a:p>
            <a:pPr>
              <a:spcAft>
                <a:spcPts val="0"/>
              </a:spcAft>
            </a:pP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Stopped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Finished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Washed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Woke up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Gave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Needed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Lost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Wore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Took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traveled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374081" y="3649703"/>
            <a:ext cx="773695" cy="31393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pt-BR"/>
            </a:defPPr>
            <a:lvl1pPr>
              <a:spcAft>
                <a:spcPts val="0"/>
              </a:spcAft>
              <a:defRPr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b="1" dirty="0" smtClean="0">
                <a:solidFill>
                  <a:schemeClr val="accent2"/>
                </a:solidFill>
              </a:rPr>
              <a:t>Lição 03</a:t>
            </a:r>
          </a:p>
          <a:p>
            <a:r>
              <a:rPr lang="pt-BR" dirty="0" err="1" smtClean="0"/>
              <a:t>Teacher</a:t>
            </a:r>
            <a:endParaRPr lang="pt-BR" dirty="0" smtClean="0"/>
          </a:p>
          <a:p>
            <a:r>
              <a:rPr lang="pt-BR" dirty="0" err="1" smtClean="0"/>
              <a:t>Wine</a:t>
            </a:r>
            <a:endParaRPr lang="pt-BR" dirty="0" smtClean="0"/>
          </a:p>
          <a:p>
            <a:r>
              <a:rPr lang="pt-BR" dirty="0" err="1" smtClean="0"/>
              <a:t>Speed</a:t>
            </a:r>
            <a:endParaRPr lang="pt-BR" dirty="0" smtClean="0"/>
          </a:p>
          <a:p>
            <a:r>
              <a:rPr lang="pt-BR" dirty="0" err="1" smtClean="0"/>
              <a:t>Glad</a:t>
            </a:r>
            <a:endParaRPr lang="pt-BR" dirty="0" smtClean="0"/>
          </a:p>
          <a:p>
            <a:r>
              <a:rPr lang="pt-BR" dirty="0" err="1" smtClean="0"/>
              <a:t>Silence</a:t>
            </a:r>
            <a:endParaRPr lang="pt-BR" dirty="0" smtClean="0"/>
          </a:p>
          <a:p>
            <a:r>
              <a:rPr lang="pt-BR" dirty="0" err="1" smtClean="0"/>
              <a:t>Birds</a:t>
            </a:r>
            <a:endParaRPr lang="pt-BR" dirty="0" smtClean="0"/>
          </a:p>
          <a:p>
            <a:r>
              <a:rPr lang="pt-BR" dirty="0" err="1" smtClean="0"/>
              <a:t>Kitchen</a:t>
            </a:r>
            <a:endParaRPr lang="pt-BR" dirty="0" smtClean="0"/>
          </a:p>
          <a:p>
            <a:r>
              <a:rPr lang="pt-BR" dirty="0" err="1" smtClean="0"/>
              <a:t>Child</a:t>
            </a:r>
            <a:endParaRPr lang="pt-BR" dirty="0" smtClean="0"/>
          </a:p>
          <a:p>
            <a:r>
              <a:rPr lang="pt-BR" dirty="0" smtClean="0"/>
              <a:t>Books</a:t>
            </a:r>
          </a:p>
          <a:p>
            <a:r>
              <a:rPr lang="pt-BR" dirty="0" err="1" smtClean="0"/>
              <a:t>Water</a:t>
            </a:r>
            <a:endParaRPr lang="pt-BR" dirty="0" smtClean="0"/>
          </a:p>
          <a:p>
            <a:r>
              <a:rPr lang="pt-BR" dirty="0" err="1" smtClean="0"/>
              <a:t>Shirts</a:t>
            </a:r>
            <a:endParaRPr lang="pt-BR" dirty="0" smtClean="0"/>
          </a:p>
          <a:p>
            <a:r>
              <a:rPr lang="pt-BR" dirty="0" err="1" smtClean="0"/>
              <a:t>Cigarret</a:t>
            </a:r>
            <a:endParaRPr lang="pt-BR" dirty="0" smtClean="0"/>
          </a:p>
          <a:p>
            <a:r>
              <a:rPr lang="pt-BR" dirty="0" err="1" smtClean="0"/>
              <a:t>Rain</a:t>
            </a:r>
            <a:endParaRPr lang="pt-BR" dirty="0" smtClean="0"/>
          </a:p>
          <a:p>
            <a:r>
              <a:rPr lang="pt-BR" dirty="0" err="1" smtClean="0"/>
              <a:t>Mother</a:t>
            </a:r>
            <a:endParaRPr lang="pt-BR" dirty="0" smtClean="0"/>
          </a:p>
          <a:p>
            <a:r>
              <a:rPr lang="pt-BR" dirty="0" smtClean="0"/>
              <a:t>Year</a:t>
            </a:r>
          </a:p>
          <a:p>
            <a:r>
              <a:rPr lang="pt-BR" dirty="0" err="1" smtClean="0"/>
              <a:t>Exercices</a:t>
            </a:r>
            <a:endParaRPr lang="pt-BR" dirty="0" smtClean="0"/>
          </a:p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345468" y="3649702"/>
            <a:ext cx="723144" cy="31393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pt-BR"/>
            </a:defPPr>
            <a:lvl1pPr>
              <a:spcAft>
                <a:spcPts val="0"/>
              </a:spcAft>
              <a:defRPr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 err="1" smtClean="0"/>
              <a:t>Place</a:t>
            </a:r>
            <a:endParaRPr lang="pt-BR" dirty="0" smtClean="0"/>
          </a:p>
          <a:p>
            <a:r>
              <a:rPr lang="pt-BR" dirty="0" smtClean="0"/>
              <a:t>Money</a:t>
            </a:r>
          </a:p>
          <a:p>
            <a:r>
              <a:rPr lang="pt-BR" dirty="0" err="1" smtClean="0"/>
              <a:t>Party</a:t>
            </a:r>
            <a:endParaRPr lang="pt-BR" dirty="0" smtClean="0"/>
          </a:p>
          <a:p>
            <a:r>
              <a:rPr lang="pt-BR" dirty="0" err="1" smtClean="0"/>
              <a:t>Surprise</a:t>
            </a:r>
            <a:endParaRPr lang="pt-BR" dirty="0" smtClean="0"/>
          </a:p>
          <a:p>
            <a:r>
              <a:rPr lang="pt-BR" dirty="0" smtClean="0"/>
              <a:t>Nice</a:t>
            </a:r>
          </a:p>
          <a:p>
            <a:r>
              <a:rPr lang="pt-BR" u="sng" dirty="0" err="1" smtClean="0"/>
              <a:t>Years</a:t>
            </a:r>
            <a:endParaRPr lang="pt-BR" u="sng" dirty="0" smtClean="0"/>
          </a:p>
          <a:p>
            <a:r>
              <a:rPr lang="pt-BR" dirty="0" smtClean="0"/>
              <a:t>Course</a:t>
            </a:r>
            <a:endParaRPr lang="pt-BR" dirty="0" smtClean="0"/>
          </a:p>
          <a:p>
            <a:r>
              <a:rPr lang="pt-BR" dirty="0" err="1" smtClean="0"/>
              <a:t>Movies</a:t>
            </a:r>
            <a:endParaRPr lang="pt-BR" dirty="0" smtClean="0"/>
          </a:p>
          <a:p>
            <a:r>
              <a:rPr lang="pt-BR" dirty="0" smtClean="0"/>
              <a:t>Pasta</a:t>
            </a:r>
          </a:p>
          <a:p>
            <a:r>
              <a:rPr lang="pt-BR" dirty="0" err="1" smtClean="0"/>
              <a:t>Soup</a:t>
            </a:r>
            <a:endParaRPr lang="pt-BR" dirty="0" smtClean="0"/>
          </a:p>
          <a:p>
            <a:r>
              <a:rPr lang="pt-BR" dirty="0" smtClean="0"/>
              <a:t>Full</a:t>
            </a:r>
          </a:p>
          <a:p>
            <a:r>
              <a:rPr lang="pt-BR" dirty="0" err="1" smtClean="0"/>
              <a:t>Please</a:t>
            </a:r>
            <a:endParaRPr lang="pt-BR" dirty="0" smtClean="0"/>
          </a:p>
          <a:p>
            <a:r>
              <a:rPr lang="pt-BR" dirty="0" err="1" smtClean="0"/>
              <a:t>List</a:t>
            </a:r>
            <a:endParaRPr lang="pt-BR" dirty="0" smtClean="0"/>
          </a:p>
          <a:p>
            <a:r>
              <a:rPr lang="pt-BR" dirty="0" smtClean="0"/>
              <a:t>Best</a:t>
            </a:r>
          </a:p>
          <a:p>
            <a:r>
              <a:rPr lang="pt-BR" dirty="0" err="1" smtClean="0"/>
              <a:t>Vacation</a:t>
            </a:r>
            <a:endParaRPr lang="pt-BR" dirty="0" smtClean="0"/>
          </a:p>
          <a:p>
            <a:r>
              <a:rPr lang="pt-BR" dirty="0" err="1" smtClean="0"/>
              <a:t>Where</a:t>
            </a:r>
            <a:endParaRPr lang="pt-BR" dirty="0" smtClean="0"/>
          </a:p>
          <a:p>
            <a:r>
              <a:rPr lang="pt-BR" dirty="0" smtClean="0"/>
              <a:t>Shopping</a:t>
            </a:r>
          </a:p>
          <a:p>
            <a:r>
              <a:rPr lang="pt-BR" dirty="0" err="1" smtClean="0"/>
              <a:t>clothes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8233631" y="3644070"/>
            <a:ext cx="773695" cy="12772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pt-BR"/>
            </a:defPPr>
            <a:lvl1pPr>
              <a:spcAft>
                <a:spcPts val="0"/>
              </a:spcAft>
              <a:defRPr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 smtClean="0"/>
              <a:t>Online</a:t>
            </a:r>
          </a:p>
          <a:p>
            <a:r>
              <a:rPr lang="pt-BR" dirty="0" smtClean="0"/>
              <a:t>Person</a:t>
            </a:r>
          </a:p>
          <a:p>
            <a:r>
              <a:rPr lang="pt-BR" dirty="0" err="1" smtClean="0"/>
              <a:t>Things</a:t>
            </a:r>
            <a:endParaRPr lang="pt-BR" dirty="0" smtClean="0"/>
          </a:p>
          <a:p>
            <a:r>
              <a:rPr lang="pt-BR" dirty="0" err="1" smtClean="0"/>
              <a:t>Before</a:t>
            </a:r>
            <a:endParaRPr lang="pt-BR" dirty="0" smtClean="0"/>
          </a:p>
          <a:p>
            <a:r>
              <a:rPr lang="pt-BR" dirty="0" err="1" smtClean="0"/>
              <a:t>Goals</a:t>
            </a:r>
            <a:endParaRPr lang="pt-BR" dirty="0" smtClean="0"/>
          </a:p>
          <a:p>
            <a:r>
              <a:rPr lang="pt-BR" dirty="0" smtClean="0"/>
              <a:t>Hobbies</a:t>
            </a:r>
            <a:endParaRPr lang="pt-BR" dirty="0" smtClean="0"/>
          </a:p>
          <a:p>
            <a:r>
              <a:rPr lang="pt-BR" dirty="0" err="1" smtClean="0"/>
              <a:t>kid</a:t>
            </a:r>
            <a:endParaRPr lang="pt-BR" dirty="0"/>
          </a:p>
        </p:txBody>
      </p:sp>
      <p:sp>
        <p:nvSpPr>
          <p:cNvPr id="19" name="Caixa de Texto 2"/>
          <p:cNvSpPr txBox="1">
            <a:spLocks noChangeArrowheads="1"/>
          </p:cNvSpPr>
          <p:nvPr/>
        </p:nvSpPr>
        <p:spPr bwMode="auto">
          <a:xfrm>
            <a:off x="6589386" y="420629"/>
            <a:ext cx="965018" cy="22929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04</a:t>
            </a:r>
          </a:p>
          <a:p>
            <a:pPr>
              <a:spcAft>
                <a:spcPts val="0"/>
              </a:spcAft>
            </a:pPr>
            <a:endParaRPr lang="en-US" sz="11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drive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lead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1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Exercícios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Forget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Get up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Grow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Hear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Help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hope</a:t>
            </a:r>
          </a:p>
          <a:p>
            <a:pPr>
              <a:spcAft>
                <a:spcPts val="0"/>
              </a:spcAft>
            </a:pP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9187141" y="3649702"/>
            <a:ext cx="906040" cy="31393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pt-BR"/>
            </a:defPPr>
            <a:lvl1pPr>
              <a:spcAft>
                <a:spcPts val="0"/>
              </a:spcAft>
              <a:defRPr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b="1" dirty="0" smtClean="0">
                <a:solidFill>
                  <a:schemeClr val="accent2"/>
                </a:solidFill>
              </a:rPr>
              <a:t>Lição 04</a:t>
            </a:r>
          </a:p>
          <a:p>
            <a:r>
              <a:rPr lang="pt-BR" dirty="0" err="1" smtClean="0"/>
              <a:t>Beautiful</a:t>
            </a:r>
            <a:endParaRPr lang="pt-BR" dirty="0" smtClean="0"/>
          </a:p>
          <a:p>
            <a:r>
              <a:rPr lang="pt-BR" dirty="0" err="1" smtClean="0"/>
              <a:t>Better</a:t>
            </a:r>
            <a:endParaRPr lang="pt-BR" dirty="0" smtClean="0"/>
          </a:p>
          <a:p>
            <a:r>
              <a:rPr lang="pt-BR" dirty="0" err="1" smtClean="0"/>
              <a:t>Important</a:t>
            </a:r>
            <a:endParaRPr lang="pt-BR" dirty="0" smtClean="0"/>
          </a:p>
          <a:p>
            <a:r>
              <a:rPr lang="pt-BR" dirty="0" err="1" smtClean="0"/>
              <a:t>Obedient</a:t>
            </a:r>
            <a:endParaRPr lang="pt-BR" dirty="0" smtClean="0"/>
          </a:p>
          <a:p>
            <a:r>
              <a:rPr lang="pt-BR" dirty="0" err="1" smtClean="0"/>
              <a:t>Faithful</a:t>
            </a:r>
            <a:endParaRPr lang="pt-BR" dirty="0" smtClean="0"/>
          </a:p>
          <a:p>
            <a:r>
              <a:rPr lang="pt-BR" dirty="0" err="1" smtClean="0"/>
              <a:t>Small</a:t>
            </a:r>
            <a:endParaRPr lang="pt-BR" dirty="0" smtClean="0"/>
          </a:p>
          <a:p>
            <a:r>
              <a:rPr lang="pt-BR" dirty="0" err="1" smtClean="0"/>
              <a:t>Modern</a:t>
            </a:r>
            <a:endParaRPr lang="pt-BR" dirty="0" smtClean="0"/>
          </a:p>
          <a:p>
            <a:r>
              <a:rPr lang="pt-BR" dirty="0" err="1" smtClean="0"/>
              <a:t>Delicious</a:t>
            </a:r>
            <a:endParaRPr lang="pt-BR" dirty="0" smtClean="0"/>
          </a:p>
          <a:p>
            <a:r>
              <a:rPr lang="pt-BR" dirty="0" err="1" smtClean="0"/>
              <a:t>Fresh</a:t>
            </a:r>
            <a:endParaRPr lang="pt-BR" dirty="0" smtClean="0"/>
          </a:p>
          <a:p>
            <a:r>
              <a:rPr lang="pt-BR" dirty="0" err="1" smtClean="0"/>
              <a:t>Bitter</a:t>
            </a:r>
            <a:endParaRPr lang="pt-BR" dirty="0" smtClean="0"/>
          </a:p>
          <a:p>
            <a:r>
              <a:rPr lang="pt-BR" dirty="0" err="1" smtClean="0"/>
              <a:t>Everything</a:t>
            </a:r>
            <a:endParaRPr lang="pt-BR" dirty="0" smtClean="0"/>
          </a:p>
          <a:p>
            <a:r>
              <a:rPr lang="pt-BR" dirty="0" err="1" smtClean="0"/>
              <a:t>Horrible</a:t>
            </a:r>
            <a:endParaRPr lang="pt-BR" dirty="0" smtClean="0"/>
          </a:p>
          <a:p>
            <a:r>
              <a:rPr lang="pt-BR" dirty="0" smtClean="0"/>
              <a:t>Fat</a:t>
            </a:r>
          </a:p>
          <a:p>
            <a:r>
              <a:rPr lang="pt-BR" dirty="0" err="1" smtClean="0"/>
              <a:t>Again</a:t>
            </a:r>
            <a:endParaRPr lang="pt-BR" dirty="0" smtClean="0"/>
          </a:p>
          <a:p>
            <a:r>
              <a:rPr lang="pt-BR" dirty="0" smtClean="0"/>
              <a:t>News</a:t>
            </a:r>
          </a:p>
          <a:p>
            <a:r>
              <a:rPr lang="pt-BR" dirty="0" err="1" smtClean="0"/>
              <a:t>Tonight</a:t>
            </a:r>
            <a:endParaRPr lang="pt-BR" dirty="0" smtClean="0"/>
          </a:p>
          <a:p>
            <a:r>
              <a:rPr lang="pt-BR" dirty="0" err="1" smtClean="0"/>
              <a:t>strange</a:t>
            </a:r>
            <a:endParaRPr lang="pt-BR" dirty="0" smtClean="0"/>
          </a:p>
        </p:txBody>
      </p:sp>
      <p:sp>
        <p:nvSpPr>
          <p:cNvPr id="21" name="CaixaDeTexto 20"/>
          <p:cNvSpPr txBox="1"/>
          <p:nvPr/>
        </p:nvSpPr>
        <p:spPr>
          <a:xfrm>
            <a:off x="10237644" y="3644070"/>
            <a:ext cx="938714" cy="31393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pt-BR"/>
            </a:defPPr>
            <a:lvl1pPr>
              <a:spcAft>
                <a:spcPts val="0"/>
              </a:spcAft>
              <a:defRPr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 err="1" smtClean="0"/>
              <a:t>Intelligent</a:t>
            </a:r>
            <a:endParaRPr lang="pt-BR" dirty="0" smtClean="0"/>
          </a:p>
          <a:p>
            <a:r>
              <a:rPr lang="pt-BR" dirty="0" err="1" smtClean="0"/>
              <a:t>Noise</a:t>
            </a:r>
            <a:endParaRPr lang="pt-BR" dirty="0" smtClean="0"/>
          </a:p>
          <a:p>
            <a:r>
              <a:rPr lang="pt-BR" dirty="0" smtClean="0"/>
              <a:t>Help</a:t>
            </a:r>
          </a:p>
          <a:p>
            <a:r>
              <a:rPr lang="pt-BR" dirty="0" smtClean="0"/>
              <a:t>Meetings</a:t>
            </a:r>
          </a:p>
          <a:p>
            <a:r>
              <a:rPr lang="pt-BR" dirty="0" err="1" smtClean="0"/>
              <a:t>Things</a:t>
            </a:r>
            <a:endParaRPr lang="pt-BR" dirty="0" smtClean="0"/>
          </a:p>
          <a:p>
            <a:r>
              <a:rPr lang="pt-BR" dirty="0" smtClean="0"/>
              <a:t>Heavy</a:t>
            </a:r>
          </a:p>
          <a:p>
            <a:r>
              <a:rPr lang="pt-BR" dirty="0" smtClean="0"/>
              <a:t>Hope</a:t>
            </a:r>
          </a:p>
          <a:p>
            <a:r>
              <a:rPr lang="pt-BR" dirty="0" err="1" smtClean="0"/>
              <a:t>Woman</a:t>
            </a:r>
            <a:endParaRPr lang="pt-BR" dirty="0" smtClean="0"/>
          </a:p>
          <a:p>
            <a:r>
              <a:rPr lang="pt-BR" dirty="0" smtClean="0"/>
              <a:t>Blue</a:t>
            </a:r>
          </a:p>
          <a:p>
            <a:r>
              <a:rPr lang="pt-BR" dirty="0" smtClean="0"/>
              <a:t>Sky</a:t>
            </a:r>
          </a:p>
          <a:p>
            <a:r>
              <a:rPr lang="pt-BR" dirty="0" err="1" smtClean="0"/>
              <a:t>House</a:t>
            </a:r>
            <a:endParaRPr lang="pt-BR" dirty="0" smtClean="0"/>
          </a:p>
          <a:p>
            <a:r>
              <a:rPr lang="pt-BR" dirty="0" smtClean="0"/>
              <a:t>Color</a:t>
            </a:r>
          </a:p>
          <a:p>
            <a:r>
              <a:rPr lang="pt-BR" dirty="0" err="1" smtClean="0"/>
              <a:t>Wonderful</a:t>
            </a:r>
            <a:endParaRPr lang="pt-BR" dirty="0" smtClean="0"/>
          </a:p>
          <a:p>
            <a:r>
              <a:rPr lang="pt-BR" dirty="0" err="1" smtClean="0"/>
              <a:t>Expensie</a:t>
            </a:r>
            <a:endParaRPr lang="pt-BR" dirty="0" smtClean="0"/>
          </a:p>
          <a:p>
            <a:r>
              <a:rPr lang="pt-BR" dirty="0" smtClean="0"/>
              <a:t>Test</a:t>
            </a:r>
          </a:p>
          <a:p>
            <a:r>
              <a:rPr lang="pt-BR" dirty="0" err="1" smtClean="0"/>
              <a:t>Document</a:t>
            </a:r>
            <a:endParaRPr lang="pt-BR" dirty="0" smtClean="0"/>
          </a:p>
          <a:p>
            <a:r>
              <a:rPr lang="pt-BR" dirty="0" err="1" smtClean="0"/>
              <a:t>Juice</a:t>
            </a:r>
            <a:endParaRPr lang="pt-BR" dirty="0" smtClean="0"/>
          </a:p>
          <a:p>
            <a:r>
              <a:rPr lang="pt-BR" dirty="0" err="1" smtClean="0"/>
              <a:t>Cell</a:t>
            </a:r>
            <a:r>
              <a:rPr lang="pt-BR" dirty="0" smtClean="0"/>
              <a:t> </a:t>
            </a:r>
            <a:r>
              <a:rPr lang="pt-BR" dirty="0" err="1" smtClean="0"/>
              <a:t>phone</a:t>
            </a:r>
            <a:endParaRPr lang="pt-BR" dirty="0" smtClean="0"/>
          </a:p>
        </p:txBody>
      </p:sp>
      <p:sp>
        <p:nvSpPr>
          <p:cNvPr id="22" name="CaixaDeTexto 21"/>
          <p:cNvSpPr txBox="1"/>
          <p:nvPr/>
        </p:nvSpPr>
        <p:spPr>
          <a:xfrm>
            <a:off x="11264351" y="3644070"/>
            <a:ext cx="773695" cy="22929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pt-BR"/>
            </a:defPPr>
            <a:lvl1pPr>
              <a:spcAft>
                <a:spcPts val="0"/>
              </a:spcAft>
              <a:defRPr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 err="1" smtClean="0"/>
              <a:t>Dad</a:t>
            </a:r>
            <a:endParaRPr lang="pt-BR" dirty="0" smtClean="0"/>
          </a:p>
          <a:p>
            <a:r>
              <a:rPr lang="pt-BR" dirty="0" err="1" smtClean="0"/>
              <a:t>Someone</a:t>
            </a:r>
            <a:endParaRPr lang="pt-BR" dirty="0" smtClean="0"/>
          </a:p>
          <a:p>
            <a:r>
              <a:rPr lang="pt-BR" dirty="0" err="1" smtClean="0"/>
              <a:t>Cold</a:t>
            </a:r>
            <a:endParaRPr lang="pt-BR" dirty="0" smtClean="0"/>
          </a:p>
          <a:p>
            <a:r>
              <a:rPr lang="pt-BR" dirty="0" smtClean="0"/>
              <a:t>Hot</a:t>
            </a:r>
          </a:p>
          <a:p>
            <a:r>
              <a:rPr lang="pt-BR" dirty="0" smtClean="0"/>
              <a:t>Bag</a:t>
            </a:r>
          </a:p>
          <a:p>
            <a:r>
              <a:rPr lang="pt-BR" dirty="0" smtClean="0"/>
              <a:t>Stress</a:t>
            </a:r>
          </a:p>
          <a:p>
            <a:r>
              <a:rPr lang="pt-BR" dirty="0" err="1" smtClean="0"/>
              <a:t>Happiness</a:t>
            </a:r>
            <a:endParaRPr lang="pt-BR" dirty="0" smtClean="0"/>
          </a:p>
          <a:p>
            <a:r>
              <a:rPr lang="pt-BR" dirty="0" err="1" smtClean="0"/>
              <a:t>Famous</a:t>
            </a:r>
            <a:endParaRPr lang="pt-BR" dirty="0" smtClean="0"/>
          </a:p>
          <a:p>
            <a:r>
              <a:rPr lang="pt-BR" dirty="0" smtClean="0"/>
              <a:t>People</a:t>
            </a:r>
          </a:p>
          <a:p>
            <a:r>
              <a:rPr lang="pt-BR" dirty="0" err="1" smtClean="0"/>
              <a:t>Anything</a:t>
            </a:r>
            <a:endParaRPr lang="pt-BR" dirty="0" smtClean="0"/>
          </a:p>
          <a:p>
            <a:r>
              <a:rPr lang="pt-BR" dirty="0" err="1" smtClean="0"/>
              <a:t>Anybody</a:t>
            </a:r>
            <a:endParaRPr lang="pt-BR" dirty="0" smtClean="0"/>
          </a:p>
          <a:p>
            <a:r>
              <a:rPr lang="pt-BR" dirty="0" smtClean="0"/>
              <a:t>Pet</a:t>
            </a:r>
          </a:p>
          <a:p>
            <a:r>
              <a:rPr lang="pt-BR" dirty="0" err="1" smtClean="0"/>
              <a:t>message</a:t>
            </a:r>
            <a:endParaRPr lang="pt-BR" dirty="0" smtClean="0"/>
          </a:p>
        </p:txBody>
      </p:sp>
      <p:sp>
        <p:nvSpPr>
          <p:cNvPr id="23" name="Caixa de Texto 2"/>
          <p:cNvSpPr txBox="1">
            <a:spLocks noChangeArrowheads="1"/>
          </p:cNvSpPr>
          <p:nvPr/>
        </p:nvSpPr>
        <p:spPr bwMode="auto">
          <a:xfrm>
            <a:off x="7810779" y="420629"/>
            <a:ext cx="794343" cy="21236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05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loose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Wear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Fly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Eat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Catch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Run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Swim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Do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Spend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Buy</a:t>
            </a:r>
          </a:p>
          <a:p>
            <a:pPr>
              <a:spcAft>
                <a:spcPts val="0"/>
              </a:spcAft>
            </a:pP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9187141" y="166713"/>
            <a:ext cx="773695" cy="31393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pt-BR"/>
            </a:defPPr>
            <a:lvl1pPr>
              <a:spcAft>
                <a:spcPts val="0"/>
              </a:spcAft>
              <a:defRPr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b="1" dirty="0" smtClean="0">
                <a:solidFill>
                  <a:schemeClr val="accent2"/>
                </a:solidFill>
              </a:rPr>
              <a:t>Lição 05</a:t>
            </a:r>
          </a:p>
          <a:p>
            <a:r>
              <a:rPr lang="pt-BR" dirty="0" smtClean="0"/>
              <a:t>Bus</a:t>
            </a:r>
          </a:p>
          <a:p>
            <a:r>
              <a:rPr lang="pt-BR" dirty="0" err="1" smtClean="0"/>
              <a:t>Half</a:t>
            </a:r>
            <a:endParaRPr lang="pt-BR" dirty="0" smtClean="0"/>
          </a:p>
          <a:p>
            <a:r>
              <a:rPr lang="pt-BR" dirty="0" err="1" smtClean="0"/>
              <a:t>Wife</a:t>
            </a:r>
            <a:endParaRPr lang="pt-BR" dirty="0" smtClean="0"/>
          </a:p>
          <a:p>
            <a:r>
              <a:rPr lang="pt-BR" dirty="0" smtClean="0"/>
              <a:t>Life</a:t>
            </a:r>
          </a:p>
          <a:p>
            <a:r>
              <a:rPr lang="pt-BR" dirty="0" smtClean="0"/>
              <a:t>Guy</a:t>
            </a:r>
            <a:endParaRPr lang="pt-BR" dirty="0"/>
          </a:p>
          <a:p>
            <a:r>
              <a:rPr lang="pt-BR" dirty="0" smtClean="0"/>
              <a:t>Country</a:t>
            </a:r>
          </a:p>
          <a:p>
            <a:r>
              <a:rPr lang="pt-BR" dirty="0" err="1" smtClean="0"/>
              <a:t>Fish</a:t>
            </a:r>
            <a:endParaRPr lang="pt-BR" dirty="0" smtClean="0"/>
          </a:p>
          <a:p>
            <a:r>
              <a:rPr lang="pt-BR" dirty="0" err="1" smtClean="0"/>
              <a:t>Foot</a:t>
            </a:r>
            <a:endParaRPr lang="pt-BR" dirty="0" smtClean="0"/>
          </a:p>
          <a:p>
            <a:r>
              <a:rPr lang="pt-BR" dirty="0" err="1" smtClean="0"/>
              <a:t>Doors</a:t>
            </a:r>
            <a:endParaRPr lang="pt-BR" dirty="0" smtClean="0"/>
          </a:p>
          <a:p>
            <a:r>
              <a:rPr lang="pt-BR" dirty="0" smtClean="0"/>
              <a:t>Dance</a:t>
            </a:r>
          </a:p>
          <a:p>
            <a:r>
              <a:rPr lang="pt-BR" dirty="0" err="1" smtClean="0"/>
              <a:t>Parents</a:t>
            </a:r>
            <a:endParaRPr lang="pt-BR" dirty="0" smtClean="0"/>
          </a:p>
          <a:p>
            <a:r>
              <a:rPr lang="pt-BR" dirty="0" err="1" smtClean="0"/>
              <a:t>Chair</a:t>
            </a:r>
            <a:endParaRPr lang="pt-BR" dirty="0" smtClean="0"/>
          </a:p>
          <a:p>
            <a:r>
              <a:rPr lang="pt-BR" dirty="0" smtClean="0"/>
              <a:t>Glass</a:t>
            </a:r>
          </a:p>
          <a:p>
            <a:r>
              <a:rPr lang="pt-BR" dirty="0" smtClean="0"/>
              <a:t>Orange</a:t>
            </a:r>
          </a:p>
          <a:p>
            <a:r>
              <a:rPr lang="pt-BR" dirty="0" smtClean="0"/>
              <a:t>Apple</a:t>
            </a:r>
          </a:p>
          <a:p>
            <a:r>
              <a:rPr lang="pt-BR" dirty="0" smtClean="0"/>
              <a:t>Police</a:t>
            </a:r>
          </a:p>
          <a:p>
            <a:r>
              <a:rPr lang="pt-BR" dirty="0" err="1" smtClean="0"/>
              <a:t>milk</a:t>
            </a:r>
            <a:endParaRPr lang="pt-BR" dirty="0" smtClean="0"/>
          </a:p>
        </p:txBody>
      </p:sp>
      <p:sp>
        <p:nvSpPr>
          <p:cNvPr id="25" name="CaixaDeTexto 24"/>
          <p:cNvSpPr txBox="1"/>
          <p:nvPr/>
        </p:nvSpPr>
        <p:spPr>
          <a:xfrm>
            <a:off x="10089325" y="166712"/>
            <a:ext cx="773695" cy="21236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pt-BR"/>
            </a:defPPr>
            <a:lvl1pPr>
              <a:spcAft>
                <a:spcPts val="0"/>
              </a:spcAft>
              <a:defRPr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 err="1" smtClean="0"/>
              <a:t>Well</a:t>
            </a:r>
            <a:endParaRPr lang="pt-BR" dirty="0" smtClean="0"/>
          </a:p>
          <a:p>
            <a:r>
              <a:rPr lang="pt-BR" dirty="0" err="1" smtClean="0"/>
              <a:t>Cats</a:t>
            </a:r>
            <a:endParaRPr lang="pt-BR" dirty="0" smtClean="0"/>
          </a:p>
          <a:p>
            <a:r>
              <a:rPr lang="pt-BR" dirty="0" smtClean="0"/>
              <a:t>Boys</a:t>
            </a:r>
          </a:p>
          <a:p>
            <a:r>
              <a:rPr lang="pt-BR" smtClean="0"/>
              <a:t>Quiz</a:t>
            </a:r>
            <a:endParaRPr lang="pt-BR" dirty="0" smtClean="0"/>
          </a:p>
          <a:p>
            <a:r>
              <a:rPr lang="pt-BR" dirty="0" err="1" smtClean="0"/>
              <a:t>Doctor</a:t>
            </a:r>
            <a:endParaRPr lang="pt-BR" dirty="0" smtClean="0"/>
          </a:p>
          <a:p>
            <a:r>
              <a:rPr lang="pt-BR" dirty="0" err="1" smtClean="0"/>
              <a:t>Bottle</a:t>
            </a:r>
            <a:endParaRPr lang="pt-BR" dirty="0" smtClean="0"/>
          </a:p>
          <a:p>
            <a:r>
              <a:rPr lang="pt-BR" dirty="0" err="1" smtClean="0"/>
              <a:t>Water</a:t>
            </a:r>
            <a:endParaRPr lang="pt-BR" dirty="0" smtClean="0"/>
          </a:p>
          <a:p>
            <a:r>
              <a:rPr lang="pt-BR" dirty="0" smtClean="0"/>
              <a:t>High </a:t>
            </a:r>
          </a:p>
          <a:p>
            <a:r>
              <a:rPr lang="pt-BR" dirty="0" err="1" smtClean="0"/>
              <a:t>About</a:t>
            </a:r>
            <a:endParaRPr lang="pt-BR" dirty="0" smtClean="0"/>
          </a:p>
          <a:p>
            <a:r>
              <a:rPr lang="pt-BR" dirty="0" smtClean="0"/>
              <a:t>Website</a:t>
            </a:r>
          </a:p>
          <a:p>
            <a:r>
              <a:rPr lang="pt-BR" dirty="0" err="1" smtClean="0"/>
              <a:t>Shoes</a:t>
            </a:r>
            <a:endParaRPr lang="pt-BR" dirty="0" smtClean="0"/>
          </a:p>
          <a:p>
            <a:r>
              <a:rPr lang="pt-BR" dirty="0" smtClean="0"/>
              <a:t>drinks</a:t>
            </a:r>
          </a:p>
        </p:txBody>
      </p:sp>
    </p:spTree>
    <p:extLst>
      <p:ext uri="{BB962C8B-B14F-4D97-AF65-F5344CB8AC3E}">
        <p14:creationId xmlns:p14="http://schemas.microsoft.com/office/powerpoint/2010/main" val="318542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2"/>
          <p:cNvSpPr txBox="1">
            <a:spLocks noChangeArrowheads="1"/>
          </p:cNvSpPr>
          <p:nvPr/>
        </p:nvSpPr>
        <p:spPr bwMode="auto">
          <a:xfrm>
            <a:off x="416658" y="420629"/>
            <a:ext cx="1252959" cy="1615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01</a:t>
            </a:r>
          </a:p>
          <a:p>
            <a:pPr>
              <a:spcAft>
                <a:spcPts val="0"/>
              </a:spcAft>
            </a:pPr>
            <a:endParaRPr lang="en-US" sz="11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 (sibling)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Places (beach)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Days (Sunday)</a:t>
            </a:r>
          </a:p>
          <a:p>
            <a:pPr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 Activity</a:t>
            </a:r>
          </a:p>
        </p:txBody>
      </p:sp>
      <p:sp>
        <p:nvSpPr>
          <p:cNvPr id="13" name="Caixa de Texto 2"/>
          <p:cNvSpPr txBox="1">
            <a:spLocks noChangeArrowheads="1"/>
          </p:cNvSpPr>
          <p:nvPr/>
        </p:nvSpPr>
        <p:spPr bwMode="auto">
          <a:xfrm>
            <a:off x="1798106" y="415454"/>
            <a:ext cx="1317234" cy="12772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02</a:t>
            </a:r>
          </a:p>
          <a:p>
            <a:pPr>
              <a:spcAft>
                <a:spcPts val="0"/>
              </a:spcAft>
            </a:pPr>
            <a:endParaRPr lang="en-US" sz="11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Money (money)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ixa de Texto 2"/>
          <p:cNvSpPr txBox="1">
            <a:spLocks noChangeArrowheads="1"/>
          </p:cNvSpPr>
          <p:nvPr/>
        </p:nvSpPr>
        <p:spPr bwMode="auto">
          <a:xfrm>
            <a:off x="3355896" y="415454"/>
            <a:ext cx="1122529" cy="12772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03</a:t>
            </a:r>
          </a:p>
          <a:p>
            <a:pPr>
              <a:spcAft>
                <a:spcPts val="0"/>
              </a:spcAft>
            </a:pP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 (9)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aixa de Texto 2"/>
          <p:cNvSpPr txBox="1">
            <a:spLocks noChangeArrowheads="1"/>
          </p:cNvSpPr>
          <p:nvPr/>
        </p:nvSpPr>
        <p:spPr bwMode="auto">
          <a:xfrm>
            <a:off x="4718981" y="415454"/>
            <a:ext cx="1377020" cy="1615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04</a:t>
            </a:r>
          </a:p>
          <a:p>
            <a:pPr>
              <a:spcAft>
                <a:spcPts val="0"/>
              </a:spcAft>
            </a:pPr>
            <a:endParaRPr lang="en-US" sz="11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Films ()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Food, drinks &amp;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Caixa de Texto 2"/>
          <p:cNvSpPr txBox="1">
            <a:spLocks noChangeArrowheads="1"/>
          </p:cNvSpPr>
          <p:nvPr/>
        </p:nvSpPr>
        <p:spPr bwMode="auto">
          <a:xfrm>
            <a:off x="6399706" y="415454"/>
            <a:ext cx="1496676" cy="1446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05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 ( 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Sports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aixa de Texto 2"/>
          <p:cNvSpPr txBox="1">
            <a:spLocks noChangeArrowheads="1"/>
          </p:cNvSpPr>
          <p:nvPr/>
        </p:nvSpPr>
        <p:spPr bwMode="auto">
          <a:xfrm>
            <a:off x="8193847" y="415454"/>
            <a:ext cx="1496676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06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Peoples´appearence</a:t>
            </a:r>
            <a:endParaRPr lang="en-U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Caixa de Texto 2"/>
          <p:cNvSpPr txBox="1">
            <a:spLocks noChangeArrowheads="1"/>
          </p:cNvSpPr>
          <p:nvPr/>
        </p:nvSpPr>
        <p:spPr bwMode="auto">
          <a:xfrm>
            <a:off x="9987988" y="415454"/>
            <a:ext cx="1496676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07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Colors</a:t>
            </a:r>
          </a:p>
        </p:txBody>
      </p:sp>
      <p:sp>
        <p:nvSpPr>
          <p:cNvPr id="28" name="Caixa de Texto 2"/>
          <p:cNvSpPr txBox="1">
            <a:spLocks noChangeArrowheads="1"/>
          </p:cNvSpPr>
          <p:nvPr/>
        </p:nvSpPr>
        <p:spPr bwMode="auto">
          <a:xfrm>
            <a:off x="416658" y="3473680"/>
            <a:ext cx="1496676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08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Clothes</a:t>
            </a:r>
          </a:p>
        </p:txBody>
      </p:sp>
      <p:sp>
        <p:nvSpPr>
          <p:cNvPr id="29" name="Caixa de Texto 2"/>
          <p:cNvSpPr txBox="1">
            <a:spLocks noChangeArrowheads="1"/>
          </p:cNvSpPr>
          <p:nvPr/>
        </p:nvSpPr>
        <p:spPr bwMode="auto">
          <a:xfrm>
            <a:off x="2275056" y="3473680"/>
            <a:ext cx="1496676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09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Directions</a:t>
            </a:r>
          </a:p>
        </p:txBody>
      </p:sp>
      <p:sp>
        <p:nvSpPr>
          <p:cNvPr id="30" name="Caixa de Texto 2"/>
          <p:cNvSpPr txBox="1">
            <a:spLocks noChangeArrowheads="1"/>
          </p:cNvSpPr>
          <p:nvPr/>
        </p:nvSpPr>
        <p:spPr bwMode="auto">
          <a:xfrm>
            <a:off x="4133454" y="3429000"/>
            <a:ext cx="1496676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1100" b="1" dirty="0" smtClean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 &amp; Medicine</a:t>
            </a:r>
          </a:p>
        </p:txBody>
      </p:sp>
      <p:sp>
        <p:nvSpPr>
          <p:cNvPr id="31" name="Caixa de Texto 2"/>
          <p:cNvSpPr txBox="1">
            <a:spLocks noChangeArrowheads="1"/>
          </p:cNvSpPr>
          <p:nvPr/>
        </p:nvSpPr>
        <p:spPr bwMode="auto">
          <a:xfrm>
            <a:off x="6353574" y="3429000"/>
            <a:ext cx="1496676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endParaRPr lang="en-US" sz="1100" b="1" dirty="0" smtClean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Nationality</a:t>
            </a:r>
          </a:p>
        </p:txBody>
      </p:sp>
      <p:sp>
        <p:nvSpPr>
          <p:cNvPr id="32" name="Caixa de Texto 2"/>
          <p:cNvSpPr txBox="1">
            <a:spLocks noChangeArrowheads="1"/>
          </p:cNvSpPr>
          <p:nvPr/>
        </p:nvSpPr>
        <p:spPr bwMode="auto">
          <a:xfrm>
            <a:off x="8193847" y="3429000"/>
            <a:ext cx="1496676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endParaRPr lang="en-US" sz="1100" b="1" dirty="0" smtClean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</a:p>
        </p:txBody>
      </p:sp>
      <p:sp>
        <p:nvSpPr>
          <p:cNvPr id="33" name="Caixa de Texto 2"/>
          <p:cNvSpPr txBox="1">
            <a:spLocks noChangeArrowheads="1"/>
          </p:cNvSpPr>
          <p:nvPr/>
        </p:nvSpPr>
        <p:spPr bwMode="auto">
          <a:xfrm>
            <a:off x="10153782" y="3441783"/>
            <a:ext cx="1496676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endParaRPr lang="en-US" sz="1100" b="1" dirty="0" smtClean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Animals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83211" y="4848176"/>
            <a:ext cx="664797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Aniversário	</a:t>
            </a:r>
            <a:r>
              <a:rPr lang="pt-BR" sz="1200" dirty="0" err="1" smtClean="0"/>
              <a:t>computer</a:t>
            </a:r>
            <a:r>
              <a:rPr lang="pt-BR" sz="1200" dirty="0"/>
              <a:t>	</a:t>
            </a:r>
            <a:r>
              <a:rPr lang="pt-BR" sz="1200" dirty="0" smtClean="0"/>
              <a:t>telefone	</a:t>
            </a:r>
            <a:r>
              <a:rPr lang="pt-BR" sz="1200" dirty="0" err="1" smtClean="0"/>
              <a:t>street</a:t>
            </a:r>
            <a:r>
              <a:rPr lang="pt-BR" sz="1200" dirty="0" smtClean="0"/>
              <a:t>/</a:t>
            </a:r>
            <a:r>
              <a:rPr lang="pt-BR" sz="1200" dirty="0" err="1" smtClean="0"/>
              <a:t>roads</a:t>
            </a:r>
            <a:r>
              <a:rPr lang="pt-BR" sz="1200" dirty="0" smtClean="0"/>
              <a:t>				</a:t>
            </a:r>
          </a:p>
          <a:p>
            <a:r>
              <a:rPr lang="pt-BR" sz="1200" dirty="0" err="1" smtClean="0"/>
              <a:t>Christimas</a:t>
            </a:r>
            <a:r>
              <a:rPr lang="pt-BR" sz="1200" dirty="0" smtClean="0"/>
              <a:t>	</a:t>
            </a:r>
            <a:r>
              <a:rPr lang="pt-BR" sz="1200" dirty="0" err="1" smtClean="0"/>
              <a:t>accessories</a:t>
            </a:r>
            <a:r>
              <a:rPr lang="pt-BR" sz="1200" dirty="0" smtClean="0"/>
              <a:t>	drinks	</a:t>
            </a:r>
            <a:r>
              <a:rPr lang="pt-BR" sz="1200" dirty="0" err="1" smtClean="0"/>
              <a:t>alphabet</a:t>
            </a:r>
            <a:endParaRPr lang="pt-BR" sz="1200" dirty="0" smtClean="0"/>
          </a:p>
          <a:p>
            <a:r>
              <a:rPr lang="pt-BR" sz="1200" dirty="0" smtClean="0"/>
              <a:t>Feelings	hotel	</a:t>
            </a:r>
            <a:r>
              <a:rPr lang="pt-BR" sz="1200" dirty="0" err="1" smtClean="0"/>
              <a:t>nature</a:t>
            </a:r>
            <a:endParaRPr lang="pt-BR" sz="1200" dirty="0" smtClean="0"/>
          </a:p>
          <a:p>
            <a:r>
              <a:rPr lang="pt-BR" sz="1200" dirty="0" err="1" smtClean="0"/>
              <a:t>Restaurant</a:t>
            </a:r>
            <a:r>
              <a:rPr lang="pt-BR" sz="1200" dirty="0" smtClean="0"/>
              <a:t>	shopping	</a:t>
            </a:r>
            <a:r>
              <a:rPr lang="pt-BR" sz="1200" dirty="0" err="1" smtClean="0"/>
              <a:t>air</a:t>
            </a:r>
            <a:r>
              <a:rPr lang="pt-BR" sz="1200" dirty="0" smtClean="0"/>
              <a:t> travel</a:t>
            </a: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 (sibling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	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Money (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money 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 (9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	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Films ()</a:t>
            </a: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Places (beach)</a:t>
            </a: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Days (Sunday</a:t>
            </a:r>
            <a:endParaRPr lang="pt-BR" sz="1200" dirty="0" smtClean="0"/>
          </a:p>
          <a:p>
            <a:endParaRPr lang="pt-BR" sz="1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80640" y="6055932"/>
            <a:ext cx="3252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The </a:t>
            </a:r>
            <a:r>
              <a:rPr lang="pt-BR" sz="1000" dirty="0" err="1" smtClean="0"/>
              <a:t>body</a:t>
            </a:r>
            <a:endParaRPr lang="pt-BR" sz="1000" dirty="0" smtClean="0"/>
          </a:p>
          <a:p>
            <a:r>
              <a:rPr lang="pt-BR" sz="1000" dirty="0"/>
              <a:t>https://www.languageguide.org/english/vocabulary/body/</a:t>
            </a:r>
          </a:p>
        </p:txBody>
      </p:sp>
      <p:sp>
        <p:nvSpPr>
          <p:cNvPr id="17" name="Caixa de Texto 2"/>
          <p:cNvSpPr txBox="1">
            <a:spLocks noChangeArrowheads="1"/>
          </p:cNvSpPr>
          <p:nvPr/>
        </p:nvSpPr>
        <p:spPr bwMode="auto">
          <a:xfrm>
            <a:off x="6262215" y="4995996"/>
            <a:ext cx="1496676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lang="en-US" sz="1100" b="1" dirty="0" smtClean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&amp; Dates</a:t>
            </a:r>
          </a:p>
        </p:txBody>
      </p:sp>
      <p:sp>
        <p:nvSpPr>
          <p:cNvPr id="18" name="Caixa de Texto 2"/>
          <p:cNvSpPr txBox="1">
            <a:spLocks noChangeArrowheads="1"/>
          </p:cNvSpPr>
          <p:nvPr/>
        </p:nvSpPr>
        <p:spPr bwMode="auto">
          <a:xfrm>
            <a:off x="8115782" y="4995996"/>
            <a:ext cx="1496676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b="1" dirty="0" err="1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</a:t>
            </a:r>
            <a:r>
              <a:rPr lang="en-US" sz="1100" b="1" dirty="0" smtClean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endParaRPr lang="en-US" sz="1100" b="1" dirty="0" smtClean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Words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Weathers</a:t>
            </a:r>
          </a:p>
        </p:txBody>
      </p:sp>
    </p:spTree>
    <p:extLst>
      <p:ext uri="{BB962C8B-B14F-4D97-AF65-F5344CB8AC3E}">
        <p14:creationId xmlns:p14="http://schemas.microsoft.com/office/powerpoint/2010/main" val="214332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2"/>
          <p:cNvSpPr txBox="1">
            <a:spLocks noChangeArrowheads="1"/>
          </p:cNvSpPr>
          <p:nvPr/>
        </p:nvSpPr>
        <p:spPr bwMode="auto">
          <a:xfrm>
            <a:off x="497250" y="389255"/>
            <a:ext cx="4345940" cy="30397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 OFICIAL (Palavra – Frase – Pergunta)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 Activities 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&amp; drinks &amp; Fruits &amp; Vegetables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Sports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People´s Appearance 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Clothes 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Directions 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 &amp; Medicine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Nationality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  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Animals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and dates 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Estações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weathers  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 de Texto 2"/>
          <p:cNvSpPr txBox="1">
            <a:spLocks noChangeArrowheads="1"/>
          </p:cNvSpPr>
          <p:nvPr/>
        </p:nvSpPr>
        <p:spPr bwMode="auto">
          <a:xfrm>
            <a:off x="7168507" y="389254"/>
            <a:ext cx="4345940" cy="30397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 DIÁRIO (Common English Expressions)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Asking for permission &amp; Be </a:t>
            </a:r>
            <a:r>
              <a:rPr lang="en-US" sz="1100" dirty="0" err="1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carefull</a:t>
            </a: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Asking questions &amp; By the way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Complaining &amp; Apologies &amp; Don´t ever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feel like &amp; I can hardly believe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Giving &amp; responding good news &amp; I cannot wait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Giving bad news &amp; I´d like you to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Giving personal information &amp; I´m thinking about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Giving advice &amp; I really go for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Invitation &amp; It´s said that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have no idea (40) &amp; Thank you for (73)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mind (14) &amp; What I´m trying to say is (88)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I´m afraid (45) &amp; I´m looking forward to (47)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I´ll let you know (43) &amp; Did you use to (09)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can I (93) &amp; The more … the more (75)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promises (26) &amp; </a:t>
            </a:r>
            <a:r>
              <a:rPr lang="en-US" sz="1100" u="none" strike="noStrike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Talking about feelings</a:t>
            </a:r>
            <a:r>
              <a:rPr lang="en-US" sz="1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100" dirty="0" smtClean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en-US" sz="11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dirty="0" smtClean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7251" y="3920897"/>
            <a:ext cx="434593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LEXICAL WORDS (20)</a:t>
            </a:r>
          </a:p>
          <a:p>
            <a:r>
              <a:rPr lang="pt-BR" sz="1200" dirty="0" smtClean="0"/>
              <a:t>Aniversário	</a:t>
            </a:r>
            <a:r>
              <a:rPr lang="pt-BR" sz="1200" dirty="0" err="1" smtClean="0"/>
              <a:t>computer</a:t>
            </a:r>
            <a:r>
              <a:rPr lang="pt-BR" sz="1200" dirty="0"/>
              <a:t>	</a:t>
            </a:r>
            <a:r>
              <a:rPr lang="pt-BR" sz="1200" dirty="0" smtClean="0"/>
              <a:t>telefone	</a:t>
            </a:r>
            <a:r>
              <a:rPr lang="pt-BR" sz="1200" dirty="0" err="1" smtClean="0"/>
              <a:t>street</a:t>
            </a:r>
            <a:r>
              <a:rPr lang="pt-BR" sz="1200" dirty="0" smtClean="0"/>
              <a:t>/</a:t>
            </a:r>
            <a:r>
              <a:rPr lang="pt-BR" sz="1200" dirty="0" err="1" smtClean="0"/>
              <a:t>roads</a:t>
            </a:r>
            <a:r>
              <a:rPr lang="pt-BR" sz="1200" dirty="0" smtClean="0"/>
              <a:t>	</a:t>
            </a:r>
          </a:p>
          <a:p>
            <a:r>
              <a:rPr lang="pt-BR" sz="1200" dirty="0" err="1" smtClean="0"/>
              <a:t>Christimas</a:t>
            </a:r>
            <a:r>
              <a:rPr lang="pt-BR" sz="1200" dirty="0" smtClean="0"/>
              <a:t>	</a:t>
            </a:r>
            <a:r>
              <a:rPr lang="pt-BR" sz="1200" dirty="0" err="1" smtClean="0"/>
              <a:t>accessories</a:t>
            </a:r>
            <a:r>
              <a:rPr lang="pt-BR" sz="1200" dirty="0" smtClean="0"/>
              <a:t>	drinks	</a:t>
            </a:r>
            <a:r>
              <a:rPr lang="pt-BR" sz="1200" dirty="0" err="1" smtClean="0"/>
              <a:t>alphabet</a:t>
            </a:r>
            <a:endParaRPr lang="pt-BR" sz="1200" dirty="0" smtClean="0"/>
          </a:p>
          <a:p>
            <a:pPr>
              <a:spcAft>
                <a:spcPts val="0"/>
              </a:spcAft>
            </a:pPr>
            <a:r>
              <a:rPr lang="pt-BR" sz="1200" dirty="0" smtClean="0"/>
              <a:t>Feelings	hotel	</a:t>
            </a:r>
            <a:r>
              <a:rPr lang="pt-BR" sz="1200" dirty="0" err="1" smtClean="0"/>
              <a:t>nature</a:t>
            </a:r>
            <a:r>
              <a:rPr lang="pt-BR" sz="1200" dirty="0" smtClean="0"/>
              <a:t>	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Places (beach)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Days (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Sunday	</a:t>
            </a:r>
            <a:r>
              <a:rPr lang="pt-BR" sz="1200" dirty="0" err="1" smtClean="0"/>
              <a:t>air</a:t>
            </a:r>
            <a:r>
              <a:rPr lang="pt-BR" sz="1200" dirty="0" smtClean="0"/>
              <a:t> travel	</a:t>
            </a:r>
            <a:r>
              <a:rPr lang="pt-BR" sz="1200" dirty="0" err="1" smtClean="0"/>
              <a:t>Restaurant</a:t>
            </a:r>
            <a:r>
              <a:rPr lang="pt-BR" sz="1200" dirty="0" smtClean="0"/>
              <a:t>	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(sibling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 (9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	</a:t>
            </a:r>
            <a:r>
              <a:rPr lang="pt-BR" sz="1200" dirty="0" smtClean="0"/>
              <a:t>shopping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Films	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Money (money </a:t>
            </a: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81566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699</Words>
  <Application>Microsoft Office PowerPoint</Application>
  <PresentationFormat>Widescreen</PresentationFormat>
  <Paragraphs>417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58</cp:revision>
  <dcterms:created xsi:type="dcterms:W3CDTF">2021-09-16T20:50:35Z</dcterms:created>
  <dcterms:modified xsi:type="dcterms:W3CDTF">2021-11-04T13:09:58Z</dcterms:modified>
</cp:coreProperties>
</file>