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440" cy="191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4080" y="465480"/>
            <a:ext cx="6453000" cy="5200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c00000"/>
                </a:solidFill>
                <a:latin typeface="Open Sans"/>
                <a:ea typeface="Calibri"/>
              </a:rPr>
              <a:t>Web Site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1. GRAMMAR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a. </a:t>
            </a:r>
            <a:r>
              <a:rPr b="1" i="1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Grammar</a:t>
            </a:r>
            <a:r>
              <a:rPr b="0" i="1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 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4546a"/>
              </a:buClr>
              <a:buFont typeface="Calibri Light"/>
              <a:buAutoNum type="romanLcPeriod"/>
            </a:pPr>
            <a:r>
              <a:rPr b="0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Video Explanation 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4546a"/>
              </a:buClr>
              <a:buFont typeface="Calibri Light"/>
              <a:buAutoNum type="romanLcPeriod"/>
            </a:pPr>
            <a:r>
              <a:rPr b="0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Summary Image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4546a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44546a"/>
                </a:solidFill>
                <a:latin typeface="Open Sans"/>
                <a:ea typeface="Calibri"/>
              </a:rPr>
              <a:t>Verbs &amp; Words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4546a"/>
              </a:buClr>
              <a:buFont typeface="Calibri Light"/>
              <a:buAutoNum type="romanLcPeriod"/>
            </a:pPr>
            <a:r>
              <a:rPr b="0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Exercises Online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4546a"/>
              </a:buClr>
              <a:buFont typeface="Calibri Light"/>
              <a:buAutoNum type="romanLcPeriod"/>
            </a:pPr>
            <a:r>
              <a:rPr b="0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Sentences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44546a"/>
              </a:buClr>
              <a:buFont typeface="Calibri Light"/>
              <a:buAutoNum type="romanLcPeriod"/>
            </a:pPr>
            <a:r>
              <a:rPr b="0" lang="pt-BR" sz="1200" spc="-1" strike="noStrike">
                <a:solidFill>
                  <a:srgbClr val="44546a"/>
                </a:solidFill>
                <a:latin typeface="Open Sans"/>
                <a:ea typeface="Calibri"/>
              </a:rPr>
              <a:t>Questions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c00000"/>
              </a:buClr>
              <a:buFont typeface="Calibri Light"/>
              <a:buAutoNum type="arabicPeriod" startAt="2"/>
            </a:pPr>
            <a:r>
              <a:rPr b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VOCABULARY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a. 02 Topics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Vocabulary Image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Words + Audio +  Translation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Exercises Online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Questions 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lang="pt-BR" sz="1200" spc="-1" strike="noStrike">
                <a:solidFill>
                  <a:srgbClr val="c00000"/>
                </a:solidFill>
                <a:latin typeface="Open Sans"/>
                <a:ea typeface="Calibri"/>
              </a:rPr>
              <a:t>Real Life Vocabulary Video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 </a:t>
            </a:r>
            <a:r>
              <a:rPr b="0" i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 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b. Common Sentences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Common Sentences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i="1" lang="pt-BR" sz="1200" spc="-1" strike="noStrike">
                <a:solidFill>
                  <a:srgbClr val="c00000"/>
                </a:solidFill>
                <a:latin typeface="Open Sans"/>
                <a:ea typeface="Calibri"/>
              </a:rPr>
              <a:t>c. Phrasal Verbs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c00000"/>
              </a:buClr>
              <a:buFont typeface="Calibri Light"/>
              <a:buAutoNum type="romanLcPeriod"/>
            </a:pPr>
            <a:r>
              <a:rPr b="0" i="1" lang="en-US" sz="1200" spc="-1" strike="noStrike">
                <a:solidFill>
                  <a:srgbClr val="c00000"/>
                </a:solidFill>
                <a:latin typeface="Open Sans"/>
                <a:ea typeface="Calibri"/>
              </a:rPr>
              <a:t>120 Common Phrasal Verbs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US" sz="1200" spc="-1" strike="noStrike">
                <a:solidFill>
                  <a:srgbClr val="bf9000"/>
                </a:solidFill>
                <a:latin typeface="Open Sans"/>
                <a:ea typeface="Calibri"/>
              </a:rPr>
              <a:t>3. Speaking </a:t>
            </a:r>
            <a:endParaRPr b="0" lang="pt-BR" sz="1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bf9000"/>
              </a:buClr>
              <a:buFont typeface="Calibri Light"/>
              <a:buAutoNum type="romanLcPeriod"/>
            </a:pPr>
            <a:r>
              <a:rPr b="0" lang="en-US" sz="1200" spc="-1" strike="noStrike">
                <a:solidFill>
                  <a:srgbClr val="bf9000"/>
                </a:solidFill>
                <a:latin typeface="Open Sans"/>
                <a:ea typeface="Calibri"/>
              </a:rPr>
              <a:t>Youglish – words of Grammar and Vocabulary 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294280" y="-1080"/>
            <a:ext cx="22798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ed7d31"/>
                </a:solidFill>
                <a:latin typeface="Calibri"/>
                <a:ea typeface="DejaVu Sans"/>
              </a:rPr>
              <a:t>Methodology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820280" y="3732120"/>
            <a:ext cx="183960" cy="2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244080" y="5897880"/>
            <a:ext cx="6453000" cy="33148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    </a:t>
            </a:r>
            <a:r>
              <a:rPr b="1" lang="pt-BR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Online Lesson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70ad47"/>
                </a:solidFill>
                <a:latin typeface="Open Sans"/>
                <a:ea typeface="Open Sans"/>
              </a:rPr>
              <a:t>Plataforma Colaboração Online </a:t>
            </a: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TrainUp´s Review</a:t>
            </a: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3  LinguaHouse (01 Grammar + 02 vocabulary)</a:t>
            </a:r>
            <a:endParaRPr b="0" lang="pt-BR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Motivational quotes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70ad47"/>
                </a:solidFill>
                <a:latin typeface="Open Sans"/>
                <a:ea typeface="Open Sans"/>
              </a:rPr>
              <a:t>Extra </a:t>
            </a:r>
            <a:endParaRPr b="0" lang="pt-BR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Fluency Questions (Grammarly + Speeechelo) / Semanal</a:t>
            </a:r>
            <a:endParaRPr b="0" lang="pt-BR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WhatsApp Questions / Diário</a:t>
            </a:r>
            <a:endParaRPr b="0" lang="pt-BR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Agendamento Conversação em Dupla (Opcional e mediante disponibilidade)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70ad47"/>
                </a:solidFill>
                <a:latin typeface="Open Sans"/>
                <a:ea typeface="Open Sans"/>
              </a:rPr>
              <a:t>Em Breve</a:t>
            </a:r>
            <a:endParaRPr b="0" lang="pt-BR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Movie Lessons </a:t>
            </a:r>
            <a:endParaRPr b="0" lang="pt-BR" sz="1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pt-BR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Songs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48200" y="-1080"/>
            <a:ext cx="2459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ed7d31"/>
                </a:solidFill>
                <a:latin typeface="Calibri"/>
                <a:ea typeface="DejaVu Sans"/>
              </a:rPr>
              <a:t>Aula Particular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76800" y="667800"/>
            <a:ext cx="5321160" cy="80449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Video Aulas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Exercícios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Frases com Audio &amp; Tradução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Filmes &amp; Músicas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300 Frases Motivacionais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01h 30min / semana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Aula Online com Ambiente Colaborativo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Prática Diária WhatsApp com Professor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Material Personalizado (Online) + Correção Respostas (Audio)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Reposição de Aulas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Pratique com outros alunos do curso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========================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Escolha seu Plano: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Intensivo 1 (Básico ao Intermediário – 03 meses)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Intensivo 2 (Avançado – 03 meses)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Conversação (06 meses)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=======================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Valor Mensal: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Dupla: R$ 150,00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Individual: R$ 250,00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12000" y="144000"/>
            <a:ext cx="368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ed7d31"/>
                </a:solidFill>
                <a:latin typeface="Calibri"/>
                <a:ea typeface="DejaVu Sans"/>
              </a:rPr>
              <a:t>Material Personalizado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16000" y="595080"/>
            <a:ext cx="6401160" cy="2009880"/>
          </a:xfrm>
          <a:prstGeom prst="rect">
            <a:avLst/>
          </a:prstGeom>
          <a:noFill/>
          <a:ln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Lesson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01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– Simple Present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Falar sobre si (name, age, living, marital status);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Falar sobre Hobbies;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Falar sobre rotina diária.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Obs: Breve apresentação pessoal, sua rotina e Hobbies. Fale um pouco de alguém.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16000" y="3259800"/>
            <a:ext cx="6401160" cy="2284200"/>
          </a:xfrm>
          <a:prstGeom prst="rect">
            <a:avLst/>
          </a:prstGeom>
          <a:noFill/>
          <a:ln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Lesson 02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– Verb To Be (presente &amp; passado)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Características físicas e personalidade);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Eu era assim e hoje sou / estou assim.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Obs: Descreva suas características físicas e emocionais. Mencione algumas diferenças entre o passado e agora.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Fale um pouco de alguém.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88000" y="6787080"/>
            <a:ext cx="6401160" cy="2284560"/>
          </a:xfrm>
          <a:prstGeom prst="rect">
            <a:avLst/>
          </a:prstGeom>
          <a:noFill/>
          <a:ln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Lesson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03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–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Open Sans"/>
              </a:rPr>
              <a:t>Past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Tense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O que você fez Semana  / Ano Passado;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- Gostos (comida, bebida) – Presente / Passado.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Obs: Fale sobre o que você fez no passado e comente sobre o que você gosta e gostava de comer.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Fale um pouco de alguém.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12000" y="144000"/>
            <a:ext cx="36892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ed7d31"/>
                </a:solidFill>
                <a:latin typeface="Calibri"/>
                <a:ea typeface="DejaVu Sans"/>
              </a:rPr>
              <a:t>Material Personalizado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16000" y="595080"/>
            <a:ext cx="6401160" cy="1461600"/>
          </a:xfrm>
          <a:prstGeom prst="rect">
            <a:avLst/>
          </a:prstGeom>
          <a:noFill/>
          <a:ln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Lesson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04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– Adjectives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Obs: Breve apresentação pessoal, sua rotina e Hobbies. Fale um pouco de alguém.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16000" y="3259800"/>
            <a:ext cx="6401160" cy="2010240"/>
          </a:xfrm>
          <a:prstGeom prst="rect">
            <a:avLst/>
          </a:prstGeom>
          <a:noFill/>
          <a:ln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Lesson 05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– Articles &amp; There 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Obs: Descreva suas características físicas e emocionais. Mencione algumas diferenças entre o passado e agora.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Fale um pouco de alguém.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88000" y="6787080"/>
            <a:ext cx="6401160" cy="2010240"/>
          </a:xfrm>
          <a:prstGeom prst="rect">
            <a:avLst/>
          </a:prstGeom>
          <a:noFill/>
          <a:ln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Lesson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06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 –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Open Sans"/>
              </a:rPr>
              <a:t>Plural &amp; Pronouns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Obs: Fale sobre o que você fez no passado e comente sobre o que você gosta e gostava de comer.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Open Sans"/>
              </a:rPr>
              <a:t>Fale um pouco de alguém.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11476</TotalTime>
  <Application>LibreOffice/6.4.7.2$Linux_X86_64 LibreOffice_project/40$Build-2</Application>
  <Words>132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2021-10-15T13:30:39Z</dcterms:created>
  <dc:creator>Conta da Microsoft</dc:creator>
  <dc:description/>
  <dc:language>pt-BR</dc:language>
  <cp:lastModifiedBy/>
  <dcterms:modified xsi:type="dcterms:W3CDTF">2021-12-29T15:41:27Z</dcterms:modified>
  <cp:revision>383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