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6858000" cy="9906000" type="A4"/>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32" userDrawn="1">
          <p15:clr>
            <a:srgbClr val="A4A3A4"/>
          </p15:clr>
        </p15:guide>
        <p15:guide id="3" pos="4133" userDrawn="1">
          <p15:clr>
            <a:srgbClr val="A4A3A4"/>
          </p15:clr>
        </p15:guide>
        <p15:guide id="4" orient="horz" pos="217" userDrawn="1">
          <p15:clr>
            <a:srgbClr val="A4A3A4"/>
          </p15:clr>
        </p15:guide>
        <p15:guide id="5" orient="horz" pos="602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C53"/>
    <a:srgbClr val="CC9900"/>
    <a:srgbClr val="1F7872"/>
    <a:srgbClr val="1A202C"/>
    <a:srgbClr val="EEBA4C"/>
    <a:srgbClr val="3A3A3C"/>
    <a:srgbClr val="23B5AF"/>
    <a:srgbClr val="F2C249"/>
    <a:srgbClr val="ED7D31"/>
    <a:srgbClr val="4D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13D57-83E4-4915-A960-5E08FA5D90F2}" v="47" dt="2021-01-25T15:36:58.699"/>
    <p1510:client id="{E3664652-C7CF-429F-BE27-642BB5FFDE6C}" v="2" dt="2020-11-03T18:26:43.93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Estilo Médio 1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Estilo Médio 1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Estilo Claro 2 - Ênfas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Estilo Claro 3 - Ênfas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52" d="100"/>
          <a:sy n="52" d="100"/>
        </p:scale>
        <p:origin x="2292" y="48"/>
      </p:cViewPr>
      <p:guideLst>
        <p:guide pos="232"/>
        <p:guide pos="4133"/>
        <p:guide orient="horz" pos="217"/>
        <p:guide orient="horz" pos="6023"/>
      </p:guideLst>
    </p:cSldViewPr>
  </p:slideViewPr>
  <p:notesTextViewPr>
    <p:cViewPr>
      <p:scale>
        <a:sx n="1" d="1"/>
        <a:sy n="1" d="1"/>
      </p:scale>
      <p:origin x="0" y="0"/>
    </p:cViewPr>
  </p:notesTextViewPr>
  <p:notesViewPr>
    <p:cSldViewPr snapToGrid="0" showGuide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2"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heme" Target="theme/theme1.xml"/><Relationship Id="rId71"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ribeiro" userId="9bb9909d9a55853f" providerId="LiveId" clId="{C351C9EC-2F8E-4712-AEF2-5E9C6C8FE811}"/>
    <pc:docChg chg="undo custSel addSld delSld modSld sldOrd modNotesMaster">
      <pc:chgData name="fernando ribeiro" userId="9bb9909d9a55853f" providerId="LiveId" clId="{C351C9EC-2F8E-4712-AEF2-5E9C6C8FE811}" dt="2020-07-08T12:54:37.048" v="17271" actId="1076"/>
      <pc:docMkLst>
        <pc:docMk/>
      </pc:docMkLst>
      <pc:sldChg chg="addSp delSp modSp mod">
        <pc:chgData name="fernando ribeiro" userId="9bb9909d9a55853f" providerId="LiveId" clId="{C351C9EC-2F8E-4712-AEF2-5E9C6C8FE811}" dt="2020-07-07T15:08:50.003" v="16591" actId="113"/>
        <pc:sldMkLst>
          <pc:docMk/>
          <pc:sldMk cId="1342245714" sldId="256"/>
        </pc:sldMkLst>
        <pc:spChg chg="mod">
          <ac:chgData name="fernando ribeiro" userId="9bb9909d9a55853f" providerId="LiveId" clId="{C351C9EC-2F8E-4712-AEF2-5E9C6C8FE811}" dt="2020-07-06T21:02:06.900" v="14221" actId="1035"/>
          <ac:spMkLst>
            <pc:docMk/>
            <pc:sldMk cId="1342245714" sldId="256"/>
            <ac:spMk id="5" creationId="{F8B48F9B-479B-4C87-AB1D-F7A7F3752692}"/>
          </ac:spMkLst>
        </pc:spChg>
        <pc:spChg chg="mod">
          <ac:chgData name="fernando ribeiro" userId="9bb9909d9a55853f" providerId="LiveId" clId="{C351C9EC-2F8E-4712-AEF2-5E9C6C8FE811}" dt="2020-07-06T21:03:48.592" v="14267" actId="20577"/>
          <ac:spMkLst>
            <pc:docMk/>
            <pc:sldMk cId="1342245714" sldId="256"/>
            <ac:spMk id="18" creationId="{E79606AD-6F90-4FA2-8049-2426F7EDFA62}"/>
          </ac:spMkLst>
        </pc:spChg>
        <pc:spChg chg="mod">
          <ac:chgData name="fernando ribeiro" userId="9bb9909d9a55853f" providerId="LiveId" clId="{C351C9EC-2F8E-4712-AEF2-5E9C6C8FE811}" dt="2020-07-06T20:51:28.783" v="14111" actId="1035"/>
          <ac:spMkLst>
            <pc:docMk/>
            <pc:sldMk cId="1342245714" sldId="256"/>
            <ac:spMk id="19" creationId="{5AC46538-6247-48F2-8107-AAF4EB1E8D1E}"/>
          </ac:spMkLst>
        </pc:spChg>
        <pc:spChg chg="mod">
          <ac:chgData name="fernando ribeiro" userId="9bb9909d9a55853f" providerId="LiveId" clId="{C351C9EC-2F8E-4712-AEF2-5E9C6C8FE811}" dt="2020-07-06T20:51:45.045" v="14117" actId="1035"/>
          <ac:spMkLst>
            <pc:docMk/>
            <pc:sldMk cId="1342245714" sldId="256"/>
            <ac:spMk id="20" creationId="{DCD348C0-FEAE-45D1-A482-67EA634034C3}"/>
          </ac:spMkLst>
        </pc:spChg>
        <pc:spChg chg="mod">
          <ac:chgData name="fernando ribeiro" userId="9bb9909d9a55853f" providerId="LiveId" clId="{C351C9EC-2F8E-4712-AEF2-5E9C6C8FE811}" dt="2020-07-06T20:49:51.801" v="14062" actId="20577"/>
          <ac:spMkLst>
            <pc:docMk/>
            <pc:sldMk cId="1342245714" sldId="256"/>
            <ac:spMk id="21" creationId="{9D432805-5E10-4D1B-B080-88D7C9284B2A}"/>
          </ac:spMkLst>
        </pc:spChg>
        <pc:spChg chg="add del mod">
          <ac:chgData name="fernando ribeiro" userId="9bb9909d9a55853f" providerId="LiveId" clId="{C351C9EC-2F8E-4712-AEF2-5E9C6C8FE811}" dt="2020-07-01T12:21:28.358" v="11"/>
          <ac:spMkLst>
            <pc:docMk/>
            <pc:sldMk cId="1342245714" sldId="256"/>
            <ac:spMk id="22" creationId="{A6410248-B362-44C3-9EB9-276CBBC62586}"/>
          </ac:spMkLst>
        </pc:spChg>
        <pc:spChg chg="add mod topLvl">
          <ac:chgData name="fernando ribeiro" userId="9bb9909d9a55853f" providerId="LiveId" clId="{C351C9EC-2F8E-4712-AEF2-5E9C6C8FE811}" dt="2020-07-07T15:08:32.944" v="16587" actId="113"/>
          <ac:spMkLst>
            <pc:docMk/>
            <pc:sldMk cId="1342245714" sldId="256"/>
            <ac:spMk id="25" creationId="{4B5EABB0-3367-4458-B460-15BAEC646309}"/>
          </ac:spMkLst>
        </pc:spChg>
        <pc:spChg chg="add del mod">
          <ac:chgData name="fernando ribeiro" userId="9bb9909d9a55853f" providerId="LiveId" clId="{C351C9EC-2F8E-4712-AEF2-5E9C6C8FE811}" dt="2020-07-01T12:25:00.349" v="84"/>
          <ac:spMkLst>
            <pc:docMk/>
            <pc:sldMk cId="1342245714" sldId="256"/>
            <ac:spMk id="26" creationId="{4CC114AA-16F5-4314-8F7B-F670945E17C6}"/>
          </ac:spMkLst>
        </pc:spChg>
        <pc:spChg chg="add mod topLvl">
          <ac:chgData name="fernando ribeiro" userId="9bb9909d9a55853f" providerId="LiveId" clId="{C351C9EC-2F8E-4712-AEF2-5E9C6C8FE811}" dt="2020-07-07T15:08:27.584" v="16585" actId="113"/>
          <ac:spMkLst>
            <pc:docMk/>
            <pc:sldMk cId="1342245714" sldId="256"/>
            <ac:spMk id="28" creationId="{BFE29095-14CE-4E57-93A9-0594110D2D47}"/>
          </ac:spMkLst>
        </pc:spChg>
        <pc:spChg chg="add mod topLvl">
          <ac:chgData name="fernando ribeiro" userId="9bb9909d9a55853f" providerId="LiveId" clId="{C351C9EC-2F8E-4712-AEF2-5E9C6C8FE811}" dt="2020-07-07T15:08:30.744" v="16586" actId="113"/>
          <ac:spMkLst>
            <pc:docMk/>
            <pc:sldMk cId="1342245714" sldId="256"/>
            <ac:spMk id="29" creationId="{4CF77950-4ABB-421E-9DAB-23EAE48AD73C}"/>
          </ac:spMkLst>
        </pc:spChg>
        <pc:spChg chg="add mod topLvl">
          <ac:chgData name="fernando ribeiro" userId="9bb9909d9a55853f" providerId="LiveId" clId="{C351C9EC-2F8E-4712-AEF2-5E9C6C8FE811}" dt="2020-07-07T15:08:50.003" v="16591" actId="113"/>
          <ac:spMkLst>
            <pc:docMk/>
            <pc:sldMk cId="1342245714" sldId="256"/>
            <ac:spMk id="30" creationId="{99E65103-3773-467B-AB59-D5F334E76378}"/>
          </ac:spMkLst>
        </pc:spChg>
        <pc:spChg chg="add mod">
          <ac:chgData name="fernando ribeiro" userId="9bb9909d9a55853f" providerId="LiveId" clId="{C351C9EC-2F8E-4712-AEF2-5E9C6C8FE811}" dt="2020-07-07T10:36:59.631" v="14628" actId="1036"/>
          <ac:spMkLst>
            <pc:docMk/>
            <pc:sldMk cId="1342245714" sldId="256"/>
            <ac:spMk id="34" creationId="{51E989CF-1195-46CC-ADE1-1920DBCC2A90}"/>
          </ac:spMkLst>
        </pc:spChg>
        <pc:spChg chg="add mod">
          <ac:chgData name="fernando ribeiro" userId="9bb9909d9a55853f" providerId="LiveId" clId="{C351C9EC-2F8E-4712-AEF2-5E9C6C8FE811}" dt="2020-07-06T21:00:00.423" v="14205" actId="404"/>
          <ac:spMkLst>
            <pc:docMk/>
            <pc:sldMk cId="1342245714" sldId="256"/>
            <ac:spMk id="35" creationId="{78B866E2-6E1F-485F-B503-97DE706F66DC}"/>
          </ac:spMkLst>
        </pc:spChg>
        <pc:grpChg chg="add mod">
          <ac:chgData name="fernando ribeiro" userId="9bb9909d9a55853f" providerId="LiveId" clId="{C351C9EC-2F8E-4712-AEF2-5E9C6C8FE811}" dt="2020-07-01T12:29:29.465" v="199" actId="164"/>
          <ac:grpSpMkLst>
            <pc:docMk/>
            <pc:sldMk cId="1342245714" sldId="256"/>
            <ac:grpSpMk id="31" creationId="{D08C87B1-8F9C-4DCF-8B1A-327707B42102}"/>
          </ac:grpSpMkLst>
        </pc:grpChg>
        <pc:grpChg chg="add del mod topLvl">
          <ac:chgData name="fernando ribeiro" userId="9bb9909d9a55853f" providerId="LiveId" clId="{C351C9EC-2F8E-4712-AEF2-5E9C6C8FE811}" dt="2020-07-01T12:30:39.970" v="206" actId="165"/>
          <ac:grpSpMkLst>
            <pc:docMk/>
            <pc:sldMk cId="1342245714" sldId="256"/>
            <ac:grpSpMk id="32" creationId="{60F43ED4-A7EB-4093-BB51-E72EC026324C}"/>
          </ac:grpSpMkLst>
        </pc:grpChg>
        <pc:grpChg chg="add del mod">
          <ac:chgData name="fernando ribeiro" userId="9bb9909d9a55853f" providerId="LiveId" clId="{C351C9EC-2F8E-4712-AEF2-5E9C6C8FE811}" dt="2020-07-01T12:30:35.430" v="205" actId="165"/>
          <ac:grpSpMkLst>
            <pc:docMk/>
            <pc:sldMk cId="1342245714" sldId="256"/>
            <ac:grpSpMk id="33" creationId="{AD93F5D8-C259-45F6-B646-673301A58C7C}"/>
          </ac:grpSpMkLst>
        </pc:grpChg>
        <pc:graphicFrameChg chg="del">
          <ac:chgData name="fernando ribeiro" userId="9bb9909d9a55853f" providerId="LiveId" clId="{C351C9EC-2F8E-4712-AEF2-5E9C6C8FE811}" dt="2020-07-01T12:20:25.773" v="0" actId="478"/>
          <ac:graphicFrameMkLst>
            <pc:docMk/>
            <pc:sldMk cId="1342245714" sldId="256"/>
            <ac:graphicFrameMk id="10" creationId="{80D1BBA0-2FF9-4B0A-9ADD-CD8AA3F51F99}"/>
          </ac:graphicFrameMkLst>
        </pc:graphicFrameChg>
        <pc:graphicFrameChg chg="del">
          <ac:chgData name="fernando ribeiro" userId="9bb9909d9a55853f" providerId="LiveId" clId="{C351C9EC-2F8E-4712-AEF2-5E9C6C8FE811}" dt="2020-07-01T12:20:27.751" v="1" actId="478"/>
          <ac:graphicFrameMkLst>
            <pc:docMk/>
            <pc:sldMk cId="1342245714" sldId="256"/>
            <ac:graphicFrameMk id="14" creationId="{B19F5D3B-CCDF-4386-97E6-DA5C0308BE89}"/>
          </ac:graphicFrameMkLst>
        </pc:graphicFrameChg>
        <pc:graphicFrameChg chg="del">
          <ac:chgData name="fernando ribeiro" userId="9bb9909d9a55853f" providerId="LiveId" clId="{C351C9EC-2F8E-4712-AEF2-5E9C6C8FE811}" dt="2020-07-01T12:20:29.408" v="2" actId="478"/>
          <ac:graphicFrameMkLst>
            <pc:docMk/>
            <pc:sldMk cId="1342245714" sldId="256"/>
            <ac:graphicFrameMk id="17" creationId="{E6DA260A-E3E8-4B27-84FC-98C6FDC97211}"/>
          </ac:graphicFrameMkLst>
        </pc:graphicFrameChg>
        <pc:graphicFrameChg chg="add del mod">
          <ac:chgData name="fernando ribeiro" userId="9bb9909d9a55853f" providerId="LiveId" clId="{C351C9EC-2F8E-4712-AEF2-5E9C6C8FE811}" dt="2020-07-01T12:20:48.586" v="5"/>
          <ac:graphicFrameMkLst>
            <pc:docMk/>
            <pc:sldMk cId="1342245714" sldId="256"/>
            <ac:graphicFrameMk id="23" creationId="{8FFF829F-3512-4E15-994A-54D18DAA20D5}"/>
          </ac:graphicFrameMkLst>
        </pc:graphicFrameChg>
        <pc:graphicFrameChg chg="add del mod modGraphic">
          <ac:chgData name="fernando ribeiro" userId="9bb9909d9a55853f" providerId="LiveId" clId="{C351C9EC-2F8E-4712-AEF2-5E9C6C8FE811}" dt="2020-07-01T12:21:36.595" v="12" actId="478"/>
          <ac:graphicFrameMkLst>
            <pc:docMk/>
            <pc:sldMk cId="1342245714" sldId="256"/>
            <ac:graphicFrameMk id="24" creationId="{4A89D283-AC82-479C-8092-AEA2034D84D1}"/>
          </ac:graphicFrameMkLst>
        </pc:graphicFrameChg>
        <pc:graphicFrameChg chg="add del mod modGraphic">
          <ac:chgData name="fernando ribeiro" userId="9bb9909d9a55853f" providerId="LiveId" clId="{C351C9EC-2F8E-4712-AEF2-5E9C6C8FE811}" dt="2020-07-01T12:25:00.349" v="82" actId="478"/>
          <ac:graphicFrameMkLst>
            <pc:docMk/>
            <pc:sldMk cId="1342245714" sldId="256"/>
            <ac:graphicFrameMk id="27" creationId="{F049FDDB-48A1-479A-9440-B31FD7504612}"/>
          </ac:graphicFrameMkLst>
        </pc:graphicFrameChg>
      </pc:sldChg>
      <pc:sldChg chg="addSp delSp modSp new mod">
        <pc:chgData name="fernando ribeiro" userId="9bb9909d9a55853f" providerId="LiveId" clId="{C351C9EC-2F8E-4712-AEF2-5E9C6C8FE811}" dt="2020-07-07T15:11:52.371" v="16647" actId="1036"/>
        <pc:sldMkLst>
          <pc:docMk/>
          <pc:sldMk cId="2995923180" sldId="257"/>
        </pc:sldMkLst>
        <pc:spChg chg="add mod">
          <ac:chgData name="fernando ribeiro" userId="9bb9909d9a55853f" providerId="LiveId" clId="{C351C9EC-2F8E-4712-AEF2-5E9C6C8FE811}" dt="2020-07-06T20:46:04.486" v="14047" actId="1036"/>
          <ac:spMkLst>
            <pc:docMk/>
            <pc:sldMk cId="2995923180" sldId="257"/>
            <ac:spMk id="2" creationId="{BE9FFC25-251C-4B59-B2D1-98F24D4E2283}"/>
          </ac:spMkLst>
        </pc:spChg>
        <pc:spChg chg="add mod">
          <ac:chgData name="fernando ribeiro" userId="9bb9909d9a55853f" providerId="LiveId" clId="{C351C9EC-2F8E-4712-AEF2-5E9C6C8FE811}" dt="2020-07-06T20:46:07.976" v="14054" actId="1036"/>
          <ac:spMkLst>
            <pc:docMk/>
            <pc:sldMk cId="2995923180" sldId="257"/>
            <ac:spMk id="3" creationId="{CB520112-C013-4D85-8C35-287E635BBC8E}"/>
          </ac:spMkLst>
        </pc:spChg>
        <pc:spChg chg="add mod">
          <ac:chgData name="fernando ribeiro" userId="9bb9909d9a55853f" providerId="LiveId" clId="{C351C9EC-2F8E-4712-AEF2-5E9C6C8FE811}" dt="2020-07-06T20:46:01.336" v="14036" actId="1036"/>
          <ac:spMkLst>
            <pc:docMk/>
            <pc:sldMk cId="2995923180" sldId="257"/>
            <ac:spMk id="4" creationId="{534B2D7F-24D9-4A90-86CF-BB4AB8AC4437}"/>
          </ac:spMkLst>
        </pc:spChg>
        <pc:spChg chg="add mod">
          <ac:chgData name="fernando ribeiro" userId="9bb9909d9a55853f" providerId="LiveId" clId="{C351C9EC-2F8E-4712-AEF2-5E9C6C8FE811}" dt="2020-07-06T21:05:31.731" v="14271" actId="1076"/>
          <ac:spMkLst>
            <pc:docMk/>
            <pc:sldMk cId="2995923180" sldId="257"/>
            <ac:spMk id="6" creationId="{3D00E1F2-0177-4084-973C-22AEB9767A05}"/>
          </ac:spMkLst>
        </pc:spChg>
        <pc:spChg chg="add mod">
          <ac:chgData name="fernando ribeiro" userId="9bb9909d9a55853f" providerId="LiveId" clId="{C351C9EC-2F8E-4712-AEF2-5E9C6C8FE811}" dt="2020-07-07T15:11:52.371" v="16647" actId="1036"/>
          <ac:spMkLst>
            <pc:docMk/>
            <pc:sldMk cId="2995923180" sldId="257"/>
            <ac:spMk id="7" creationId="{5DD7399A-E967-470B-B960-099D17198A0A}"/>
          </ac:spMkLst>
        </pc:spChg>
        <pc:spChg chg="add del mod">
          <ac:chgData name="fernando ribeiro" userId="9bb9909d9a55853f" providerId="LiveId" clId="{C351C9EC-2F8E-4712-AEF2-5E9C6C8FE811}" dt="2020-07-06T20:38:39.529" v="13891" actId="478"/>
          <ac:spMkLst>
            <pc:docMk/>
            <pc:sldMk cId="2995923180" sldId="257"/>
            <ac:spMk id="8" creationId="{CA9FFDAE-655B-4965-8840-CCDD596D2FFE}"/>
          </ac:spMkLst>
        </pc:spChg>
        <pc:spChg chg="add mod">
          <ac:chgData name="fernando ribeiro" userId="9bb9909d9a55853f" providerId="LiveId" clId="{C351C9EC-2F8E-4712-AEF2-5E9C6C8FE811}" dt="2020-07-06T20:55:55.265" v="14186" actId="1038"/>
          <ac:spMkLst>
            <pc:docMk/>
            <pc:sldMk cId="2995923180" sldId="257"/>
            <ac:spMk id="9" creationId="{F05DFA39-E878-4626-B2FF-EF225DDF385A}"/>
          </ac:spMkLst>
        </pc:spChg>
        <pc:spChg chg="add mod">
          <ac:chgData name="fernando ribeiro" userId="9bb9909d9a55853f" providerId="LiveId" clId="{C351C9EC-2F8E-4712-AEF2-5E9C6C8FE811}" dt="2020-07-06T20:43:53.499" v="13989" actId="1035"/>
          <ac:spMkLst>
            <pc:docMk/>
            <pc:sldMk cId="2995923180" sldId="257"/>
            <ac:spMk id="10" creationId="{2B3C318B-49F2-4918-8885-B988352C3E4B}"/>
          </ac:spMkLst>
        </pc:spChg>
        <pc:spChg chg="add del mod">
          <ac:chgData name="fernando ribeiro" userId="9bb9909d9a55853f" providerId="LiveId" clId="{C351C9EC-2F8E-4712-AEF2-5E9C6C8FE811}" dt="2020-07-06T13:05:27.054" v="12724" actId="21"/>
          <ac:spMkLst>
            <pc:docMk/>
            <pc:sldMk cId="2995923180" sldId="257"/>
            <ac:spMk id="11" creationId="{64ADEFD5-7028-4D1F-A11B-BB4C4A6C210B}"/>
          </ac:spMkLst>
        </pc:spChg>
        <pc:spChg chg="add mod ord">
          <ac:chgData name="fernando ribeiro" userId="9bb9909d9a55853f" providerId="LiveId" clId="{C351C9EC-2F8E-4712-AEF2-5E9C6C8FE811}" dt="2020-07-06T20:43:44.604" v="13987" actId="14100"/>
          <ac:spMkLst>
            <pc:docMk/>
            <pc:sldMk cId="2995923180" sldId="257"/>
            <ac:spMk id="12" creationId="{5FE3C81D-A0B2-441A-9268-448C6D595756}"/>
          </ac:spMkLst>
        </pc:spChg>
        <pc:spChg chg="add mod">
          <ac:chgData name="fernando ribeiro" userId="9bb9909d9a55853f" providerId="LiveId" clId="{C351C9EC-2F8E-4712-AEF2-5E9C6C8FE811}" dt="2020-07-07T15:11:33.137" v="16635" actId="114"/>
          <ac:spMkLst>
            <pc:docMk/>
            <pc:sldMk cId="2995923180" sldId="257"/>
            <ac:spMk id="13" creationId="{B3F935AC-F215-4943-85FE-5DBCFF149422}"/>
          </ac:spMkLst>
        </pc:spChg>
        <pc:graphicFrameChg chg="add del mod">
          <ac:chgData name="fernando ribeiro" userId="9bb9909d9a55853f" providerId="LiveId" clId="{C351C9EC-2F8E-4712-AEF2-5E9C6C8FE811}" dt="2020-07-01T12:41:09.617" v="305"/>
          <ac:graphicFrameMkLst>
            <pc:docMk/>
            <pc:sldMk cId="2995923180" sldId="257"/>
            <ac:graphicFrameMk id="5" creationId="{201F9C9B-7EBE-46BA-931D-8A093637E28A}"/>
          </ac:graphicFrameMkLst>
        </pc:graphicFrameChg>
      </pc:sldChg>
      <pc:sldChg chg="addSp delSp modSp new mod">
        <pc:chgData name="fernando ribeiro" userId="9bb9909d9a55853f" providerId="LiveId" clId="{C351C9EC-2F8E-4712-AEF2-5E9C6C8FE811}" dt="2020-07-07T10:51:51.630" v="14862" actId="12385"/>
        <pc:sldMkLst>
          <pc:docMk/>
          <pc:sldMk cId="1261048918" sldId="258"/>
        </pc:sldMkLst>
        <pc:spChg chg="add mod">
          <ac:chgData name="fernando ribeiro" userId="9bb9909d9a55853f" providerId="LiveId" clId="{C351C9EC-2F8E-4712-AEF2-5E9C6C8FE811}" dt="2020-07-07T10:05:13.048" v="14281" actId="1038"/>
          <ac:spMkLst>
            <pc:docMk/>
            <pc:sldMk cId="1261048918" sldId="258"/>
            <ac:spMk id="3" creationId="{C1B0111E-6A14-4811-AAF1-19F3CFAC6933}"/>
          </ac:spMkLst>
        </pc:spChg>
        <pc:spChg chg="add mod">
          <ac:chgData name="fernando ribeiro" userId="9bb9909d9a55853f" providerId="LiveId" clId="{C351C9EC-2F8E-4712-AEF2-5E9C6C8FE811}" dt="2020-07-07T10:06:26.853" v="14289" actId="20577"/>
          <ac:spMkLst>
            <pc:docMk/>
            <pc:sldMk cId="1261048918" sldId="258"/>
            <ac:spMk id="4" creationId="{ABBE9FD9-C6FC-4C9A-A8D8-0E7517B7FF58}"/>
          </ac:spMkLst>
        </pc:spChg>
        <pc:spChg chg="add mod">
          <ac:chgData name="fernando ribeiro" userId="9bb9909d9a55853f" providerId="LiveId" clId="{C351C9EC-2F8E-4712-AEF2-5E9C6C8FE811}" dt="2020-07-07T10:06:01.231" v="14284" actId="1036"/>
          <ac:spMkLst>
            <pc:docMk/>
            <pc:sldMk cId="1261048918" sldId="258"/>
            <ac:spMk id="5" creationId="{41F1017A-F1E7-4A82-8027-369E11FC15E5}"/>
          </ac:spMkLst>
        </pc:spChg>
        <pc:spChg chg="add del mod">
          <ac:chgData name="fernando ribeiro" userId="9bb9909d9a55853f" providerId="LiveId" clId="{C351C9EC-2F8E-4712-AEF2-5E9C6C8FE811}" dt="2020-07-02T11:45:50.980" v="1547" actId="478"/>
          <ac:spMkLst>
            <pc:docMk/>
            <pc:sldMk cId="1261048918" sldId="258"/>
            <ac:spMk id="7" creationId="{4940FDAF-D7B7-4032-A91F-2FBEFBC71DA1}"/>
          </ac:spMkLst>
        </pc:spChg>
        <pc:spChg chg="add mod">
          <ac:chgData name="fernando ribeiro" userId="9bb9909d9a55853f" providerId="LiveId" clId="{C351C9EC-2F8E-4712-AEF2-5E9C6C8FE811}" dt="2020-07-07T10:36:31.903" v="14608" actId="1036"/>
          <ac:spMkLst>
            <pc:docMk/>
            <pc:sldMk cId="1261048918" sldId="258"/>
            <ac:spMk id="8" creationId="{DCD551B9-2278-4824-A706-0D6AA31ACC1D}"/>
          </ac:spMkLst>
        </pc:spChg>
        <pc:spChg chg="add mod">
          <ac:chgData name="fernando ribeiro" userId="9bb9909d9a55853f" providerId="LiveId" clId="{C351C9EC-2F8E-4712-AEF2-5E9C6C8FE811}" dt="2020-07-07T10:37:05.281" v="14632" actId="1035"/>
          <ac:spMkLst>
            <pc:docMk/>
            <pc:sldMk cId="1261048918" sldId="258"/>
            <ac:spMk id="9" creationId="{2911AFC9-14A0-4647-9C94-8DD8F6C3B572}"/>
          </ac:spMkLst>
        </pc:spChg>
        <pc:grpChg chg="add mod">
          <ac:chgData name="fernando ribeiro" userId="9bb9909d9a55853f" providerId="LiveId" clId="{C351C9EC-2F8E-4712-AEF2-5E9C6C8FE811}" dt="2020-07-02T12:15:40.796" v="1971" actId="14100"/>
          <ac:grpSpMkLst>
            <pc:docMk/>
            <pc:sldMk cId="1261048918" sldId="258"/>
            <ac:grpSpMk id="6" creationId="{6A97060D-ABAA-492D-9B02-4F6CE2965150}"/>
          </ac:grpSpMkLst>
        </pc:grpChg>
        <pc:graphicFrameChg chg="add mod modGraphic">
          <ac:chgData name="fernando ribeiro" userId="9bb9909d9a55853f" providerId="LiveId" clId="{C351C9EC-2F8E-4712-AEF2-5E9C6C8FE811}" dt="2020-07-07T10:51:51.630" v="14862" actId="12385"/>
          <ac:graphicFrameMkLst>
            <pc:docMk/>
            <pc:sldMk cId="1261048918" sldId="258"/>
            <ac:graphicFrameMk id="2" creationId="{594EB099-3AA2-4B89-9411-5A8163D2417A}"/>
          </ac:graphicFrameMkLst>
        </pc:graphicFrameChg>
      </pc:sldChg>
      <pc:sldChg chg="addSp delSp modSp new mod">
        <pc:chgData name="fernando ribeiro" userId="9bb9909d9a55853f" providerId="LiveId" clId="{C351C9EC-2F8E-4712-AEF2-5E9C6C8FE811}" dt="2020-07-07T15:12:11.392" v="16648"/>
        <pc:sldMkLst>
          <pc:docMk/>
          <pc:sldMk cId="3055077585" sldId="259"/>
        </pc:sldMkLst>
        <pc:spChg chg="add mod">
          <ac:chgData name="fernando ribeiro" userId="9bb9909d9a55853f" providerId="LiveId" clId="{C351C9EC-2F8E-4712-AEF2-5E9C6C8FE811}" dt="2020-07-07T10:24:54.834" v="14545" actId="14100"/>
          <ac:spMkLst>
            <pc:docMk/>
            <pc:sldMk cId="3055077585" sldId="259"/>
            <ac:spMk id="2" creationId="{E227F611-185F-46B8-92BB-10C564E469BE}"/>
          </ac:spMkLst>
        </pc:spChg>
        <pc:spChg chg="add del mod">
          <ac:chgData name="fernando ribeiro" userId="9bb9909d9a55853f" providerId="LiveId" clId="{C351C9EC-2F8E-4712-AEF2-5E9C6C8FE811}" dt="2020-07-01T14:00:30.674" v="574"/>
          <ac:spMkLst>
            <pc:docMk/>
            <pc:sldMk cId="3055077585" sldId="259"/>
            <ac:spMk id="4" creationId="{DB41C013-59BD-442F-B987-D021942255CF}"/>
          </ac:spMkLst>
        </pc:spChg>
        <pc:spChg chg="add del mod">
          <ac:chgData name="fernando ribeiro" userId="9bb9909d9a55853f" providerId="LiveId" clId="{C351C9EC-2F8E-4712-AEF2-5E9C6C8FE811}" dt="2020-07-07T10:24:57.294" v="14546" actId="14100"/>
          <ac:spMkLst>
            <pc:docMk/>
            <pc:sldMk cId="3055077585" sldId="259"/>
            <ac:spMk id="5" creationId="{E06BD0B8-EB66-4B51-9013-22F8FA196371}"/>
          </ac:spMkLst>
        </pc:spChg>
        <pc:spChg chg="add mod">
          <ac:chgData name="fernando ribeiro" userId="9bb9909d9a55853f" providerId="LiveId" clId="{C351C9EC-2F8E-4712-AEF2-5E9C6C8FE811}" dt="2020-07-07T10:24:41.939" v="14540" actId="1036"/>
          <ac:spMkLst>
            <pc:docMk/>
            <pc:sldMk cId="3055077585" sldId="259"/>
            <ac:spMk id="7" creationId="{5E44F9FE-BE4E-4F10-85F3-46A15DFA7861}"/>
          </ac:spMkLst>
        </pc:spChg>
        <pc:spChg chg="add mod">
          <ac:chgData name="fernando ribeiro" userId="9bb9909d9a55853f" providerId="LiveId" clId="{C351C9EC-2F8E-4712-AEF2-5E9C6C8FE811}" dt="2020-07-07T10:24:50.848" v="14544" actId="1036"/>
          <ac:spMkLst>
            <pc:docMk/>
            <pc:sldMk cId="3055077585" sldId="259"/>
            <ac:spMk id="8" creationId="{BFF46860-BA6E-48F3-B759-5E5B3715D432}"/>
          </ac:spMkLst>
        </pc:spChg>
        <pc:spChg chg="add mod topLvl">
          <ac:chgData name="fernando ribeiro" userId="9bb9909d9a55853f" providerId="LiveId" clId="{C351C9EC-2F8E-4712-AEF2-5E9C6C8FE811}" dt="2020-07-07T10:25:13.700" v="14548" actId="108"/>
          <ac:spMkLst>
            <pc:docMk/>
            <pc:sldMk cId="3055077585" sldId="259"/>
            <ac:spMk id="9" creationId="{5CF960A9-87A6-4676-8D73-F56B789BF796}"/>
          </ac:spMkLst>
        </pc:spChg>
        <pc:spChg chg="add mod topLvl">
          <ac:chgData name="fernando ribeiro" userId="9bb9909d9a55853f" providerId="LiveId" clId="{C351C9EC-2F8E-4712-AEF2-5E9C6C8FE811}" dt="2020-07-07T10:25:40.571" v="14552" actId="108"/>
          <ac:spMkLst>
            <pc:docMk/>
            <pc:sldMk cId="3055077585" sldId="259"/>
            <ac:spMk id="10" creationId="{936E8685-C55C-4960-B58F-674B4468A8BF}"/>
          </ac:spMkLst>
        </pc:spChg>
        <pc:spChg chg="add mod topLvl">
          <ac:chgData name="fernando ribeiro" userId="9bb9909d9a55853f" providerId="LiveId" clId="{C351C9EC-2F8E-4712-AEF2-5E9C6C8FE811}" dt="2020-07-07T10:25:17" v="14549" actId="108"/>
          <ac:spMkLst>
            <pc:docMk/>
            <pc:sldMk cId="3055077585" sldId="259"/>
            <ac:spMk id="11" creationId="{9309B141-9DE5-4BB7-B2AE-193D699751BB}"/>
          </ac:spMkLst>
        </pc:spChg>
        <pc:spChg chg="add del mod topLvl">
          <ac:chgData name="fernando ribeiro" userId="9bb9909d9a55853f" providerId="LiveId" clId="{C351C9EC-2F8E-4712-AEF2-5E9C6C8FE811}" dt="2020-07-06T13:05:58.846" v="12725" actId="21"/>
          <ac:spMkLst>
            <pc:docMk/>
            <pc:sldMk cId="3055077585" sldId="259"/>
            <ac:spMk id="12" creationId="{8CF6C53C-01B2-4260-809D-EFE33140C726}"/>
          </ac:spMkLst>
        </pc:spChg>
        <pc:spChg chg="add del mod">
          <ac:chgData name="fernando ribeiro" userId="9bb9909d9a55853f" providerId="LiveId" clId="{C351C9EC-2F8E-4712-AEF2-5E9C6C8FE811}" dt="2020-07-07T10:25:56.489" v="14553" actId="478"/>
          <ac:spMkLst>
            <pc:docMk/>
            <pc:sldMk cId="3055077585" sldId="259"/>
            <ac:spMk id="14" creationId="{98F8F46A-E676-4F80-9AD1-19B670E0FC12}"/>
          </ac:spMkLst>
        </pc:spChg>
        <pc:spChg chg="add mod">
          <ac:chgData name="fernando ribeiro" userId="9bb9909d9a55853f" providerId="LiveId" clId="{C351C9EC-2F8E-4712-AEF2-5E9C6C8FE811}" dt="2020-07-07T15:12:11.392" v="16648"/>
          <ac:spMkLst>
            <pc:docMk/>
            <pc:sldMk cId="3055077585" sldId="259"/>
            <ac:spMk id="15" creationId="{1361553E-43D7-4D73-9268-E6B1309A04A3}"/>
          </ac:spMkLst>
        </pc:spChg>
        <pc:grpChg chg="add del mod">
          <ac:chgData name="fernando ribeiro" userId="9bb9909d9a55853f" providerId="LiveId" clId="{C351C9EC-2F8E-4712-AEF2-5E9C6C8FE811}" dt="2020-07-02T12:18:26.645" v="2007" actId="165"/>
          <ac:grpSpMkLst>
            <pc:docMk/>
            <pc:sldMk cId="3055077585" sldId="259"/>
            <ac:grpSpMk id="13" creationId="{A3469727-1914-4280-8AF7-B5D67A835D9F}"/>
          </ac:grpSpMkLst>
        </pc:grpChg>
        <pc:graphicFrameChg chg="add del mod">
          <ac:chgData name="fernando ribeiro" userId="9bb9909d9a55853f" providerId="LiveId" clId="{C351C9EC-2F8E-4712-AEF2-5E9C6C8FE811}" dt="2020-07-01T14:00:30.674" v="574"/>
          <ac:graphicFrameMkLst>
            <pc:docMk/>
            <pc:sldMk cId="3055077585" sldId="259"/>
            <ac:graphicFrameMk id="3" creationId="{E0E65DCC-FA80-4727-A315-F85B7882A6BF}"/>
          </ac:graphicFrameMkLst>
        </pc:graphicFrameChg>
        <pc:graphicFrameChg chg="add del mod">
          <ac:chgData name="fernando ribeiro" userId="9bb9909d9a55853f" providerId="LiveId" clId="{C351C9EC-2F8E-4712-AEF2-5E9C6C8FE811}" dt="2020-07-01T14:02:21.189" v="618"/>
          <ac:graphicFrameMkLst>
            <pc:docMk/>
            <pc:sldMk cId="3055077585" sldId="259"/>
            <ac:graphicFrameMk id="6" creationId="{BF3CD5DB-3F50-4CFE-B8B7-E7C2AD908439}"/>
          </ac:graphicFrameMkLst>
        </pc:graphicFrameChg>
      </pc:sldChg>
      <pc:sldChg chg="addSp delSp modSp new mod setBg">
        <pc:chgData name="fernando ribeiro" userId="9bb9909d9a55853f" providerId="LiveId" clId="{C351C9EC-2F8E-4712-AEF2-5E9C6C8FE811}" dt="2020-07-07T11:00:14.265" v="15036"/>
        <pc:sldMkLst>
          <pc:docMk/>
          <pc:sldMk cId="3038211436" sldId="260"/>
        </pc:sldMkLst>
        <pc:spChg chg="add mod">
          <ac:chgData name="fernando ribeiro" userId="9bb9909d9a55853f" providerId="LiveId" clId="{C351C9EC-2F8E-4712-AEF2-5E9C6C8FE811}" dt="2020-07-07T10:32:16.945" v="14570" actId="1035"/>
          <ac:spMkLst>
            <pc:docMk/>
            <pc:sldMk cId="3038211436" sldId="260"/>
            <ac:spMk id="2" creationId="{9A400685-5AC6-4C07-81D5-B59C0BEFF2EE}"/>
          </ac:spMkLst>
        </pc:spChg>
        <pc:spChg chg="add del mod">
          <ac:chgData name="fernando ribeiro" userId="9bb9909d9a55853f" providerId="LiveId" clId="{C351C9EC-2F8E-4712-AEF2-5E9C6C8FE811}" dt="2020-07-01T14:15:40.730" v="833"/>
          <ac:spMkLst>
            <pc:docMk/>
            <pc:sldMk cId="3038211436" sldId="260"/>
            <ac:spMk id="4" creationId="{2C9B4704-F05C-4637-A8A2-703AE838AE65}"/>
          </ac:spMkLst>
        </pc:spChg>
        <pc:spChg chg="add mod topLvl">
          <ac:chgData name="fernando ribeiro" userId="9bb9909d9a55853f" providerId="LiveId" clId="{C351C9EC-2F8E-4712-AEF2-5E9C6C8FE811}" dt="2020-07-07T10:53:01.734" v="14870" actId="207"/>
          <ac:spMkLst>
            <pc:docMk/>
            <pc:sldMk cId="3038211436" sldId="260"/>
            <ac:spMk id="9" creationId="{804597D4-2A3B-4032-AF4C-5D4A529EDAE8}"/>
          </ac:spMkLst>
        </pc:spChg>
        <pc:spChg chg="add del mod topLvl">
          <ac:chgData name="fernando ribeiro" userId="9bb9909d9a55853f" providerId="LiveId" clId="{C351C9EC-2F8E-4712-AEF2-5E9C6C8FE811}" dt="2020-07-02T11:53:05.653" v="1676" actId="478"/>
          <ac:spMkLst>
            <pc:docMk/>
            <pc:sldMk cId="3038211436" sldId="260"/>
            <ac:spMk id="10" creationId="{0AD2027D-DB09-4AB9-8B9C-88E3578456B4}"/>
          </ac:spMkLst>
        </pc:spChg>
        <pc:spChg chg="add mod">
          <ac:chgData name="fernando ribeiro" userId="9bb9909d9a55853f" providerId="LiveId" clId="{C351C9EC-2F8E-4712-AEF2-5E9C6C8FE811}" dt="2020-07-07T10:48:40.286" v="14836" actId="1076"/>
          <ac:spMkLst>
            <pc:docMk/>
            <pc:sldMk cId="3038211436" sldId="260"/>
            <ac:spMk id="11" creationId="{7FABF423-9E10-4144-8F78-A02473E0564C}"/>
          </ac:spMkLst>
        </pc:spChg>
        <pc:spChg chg="add mod">
          <ac:chgData name="fernando ribeiro" userId="9bb9909d9a55853f" providerId="LiveId" clId="{C351C9EC-2F8E-4712-AEF2-5E9C6C8FE811}" dt="2020-07-07T10:48:25.637" v="14832" actId="1076"/>
          <ac:spMkLst>
            <pc:docMk/>
            <pc:sldMk cId="3038211436" sldId="260"/>
            <ac:spMk id="13" creationId="{EAB42921-8026-40ED-9794-3BF4798D8B16}"/>
          </ac:spMkLst>
        </pc:spChg>
        <pc:grpChg chg="add del mod">
          <ac:chgData name="fernando ribeiro" userId="9bb9909d9a55853f" providerId="LiveId" clId="{C351C9EC-2F8E-4712-AEF2-5E9C6C8FE811}" dt="2020-07-02T11:50:26.438" v="1581" actId="165"/>
          <ac:grpSpMkLst>
            <pc:docMk/>
            <pc:sldMk cId="3038211436" sldId="260"/>
            <ac:grpSpMk id="12" creationId="{94D83B2D-089E-4277-9FF9-C10A8B9EE885}"/>
          </ac:grpSpMkLst>
        </pc:grpChg>
        <pc:graphicFrameChg chg="add del mod">
          <ac:chgData name="fernando ribeiro" userId="9bb9909d9a55853f" providerId="LiveId" clId="{C351C9EC-2F8E-4712-AEF2-5E9C6C8FE811}" dt="2020-07-01T14:15:37.053" v="831"/>
          <ac:graphicFrameMkLst>
            <pc:docMk/>
            <pc:sldMk cId="3038211436" sldId="260"/>
            <ac:graphicFrameMk id="3" creationId="{D1905CD1-5298-47A4-84A0-C070B85B89B4}"/>
          </ac:graphicFrameMkLst>
        </pc:graphicFrameChg>
        <pc:graphicFrameChg chg="add mod modGraphic">
          <ac:chgData name="fernando ribeiro" userId="9bb9909d9a55853f" providerId="LiveId" clId="{C351C9EC-2F8E-4712-AEF2-5E9C6C8FE811}" dt="2020-07-07T10:52:11.554" v="14865"/>
          <ac:graphicFrameMkLst>
            <pc:docMk/>
            <pc:sldMk cId="3038211436" sldId="260"/>
            <ac:graphicFrameMk id="5" creationId="{A4328C50-A8D3-49C7-94EE-54FF7FE16829}"/>
          </ac:graphicFrameMkLst>
        </pc:graphicFrameChg>
        <pc:graphicFrameChg chg="add mod modGraphic">
          <ac:chgData name="fernando ribeiro" userId="9bb9909d9a55853f" providerId="LiveId" clId="{C351C9EC-2F8E-4712-AEF2-5E9C6C8FE811}" dt="2020-07-07T11:00:14.265" v="15036"/>
          <ac:graphicFrameMkLst>
            <pc:docMk/>
            <pc:sldMk cId="3038211436" sldId="260"/>
            <ac:graphicFrameMk id="6" creationId="{B674EDFC-AC1E-43FB-B499-E533A092FC3C}"/>
          </ac:graphicFrameMkLst>
        </pc:graphicFrameChg>
        <pc:graphicFrameChg chg="add del mod">
          <ac:chgData name="fernando ribeiro" userId="9bb9909d9a55853f" providerId="LiveId" clId="{C351C9EC-2F8E-4712-AEF2-5E9C6C8FE811}" dt="2020-07-01T14:28:53.045" v="862" actId="478"/>
          <ac:graphicFrameMkLst>
            <pc:docMk/>
            <pc:sldMk cId="3038211436" sldId="260"/>
            <ac:graphicFrameMk id="7" creationId="{FD5B687C-B8BD-429A-A458-54516976E6B4}"/>
          </ac:graphicFrameMkLst>
        </pc:graphicFrameChg>
        <pc:picChg chg="add del mod modCrop">
          <ac:chgData name="fernando ribeiro" userId="9bb9909d9a55853f" providerId="LiveId" clId="{C351C9EC-2F8E-4712-AEF2-5E9C6C8FE811}" dt="2020-07-01T14:43:59.219" v="1052" actId="478"/>
          <ac:picMkLst>
            <pc:docMk/>
            <pc:sldMk cId="3038211436" sldId="260"/>
            <ac:picMk id="8" creationId="{57E6F45E-B7AA-4C5E-9F71-2875D025EB08}"/>
          </ac:picMkLst>
        </pc:picChg>
      </pc:sldChg>
      <pc:sldChg chg="addSp delSp modSp new mod">
        <pc:chgData name="fernando ribeiro" userId="9bb9909d9a55853f" providerId="LiveId" clId="{C351C9EC-2F8E-4712-AEF2-5E9C6C8FE811}" dt="2020-07-07T15:17:21.351" v="16717"/>
        <pc:sldMkLst>
          <pc:docMk/>
          <pc:sldMk cId="2197423124" sldId="261"/>
        </pc:sldMkLst>
        <pc:spChg chg="add del mod">
          <ac:chgData name="fernando ribeiro" userId="9bb9909d9a55853f" providerId="LiveId" clId="{C351C9EC-2F8E-4712-AEF2-5E9C6C8FE811}" dt="2020-07-01T14:31:14.932" v="895" actId="478"/>
          <ac:spMkLst>
            <pc:docMk/>
            <pc:sldMk cId="2197423124" sldId="261"/>
            <ac:spMk id="5" creationId="{D3FB0C19-5F13-4CFE-9DEB-1275AA216712}"/>
          </ac:spMkLst>
        </pc:spChg>
        <pc:spChg chg="add del mod">
          <ac:chgData name="fernando ribeiro" userId="9bb9909d9a55853f" providerId="LiveId" clId="{C351C9EC-2F8E-4712-AEF2-5E9C6C8FE811}" dt="2020-07-01T14:30:53.991" v="886"/>
          <ac:spMkLst>
            <pc:docMk/>
            <pc:sldMk cId="2197423124" sldId="261"/>
            <ac:spMk id="8" creationId="{819ED21A-1C3A-4127-B997-3FC49420445E}"/>
          </ac:spMkLst>
        </pc:spChg>
        <pc:spChg chg="add del mod">
          <ac:chgData name="fernando ribeiro" userId="9bb9909d9a55853f" providerId="LiveId" clId="{C351C9EC-2F8E-4712-AEF2-5E9C6C8FE811}" dt="2020-07-01T14:33:53.538" v="937" actId="478"/>
          <ac:spMkLst>
            <pc:docMk/>
            <pc:sldMk cId="2197423124" sldId="261"/>
            <ac:spMk id="10" creationId="{ADFA4496-52A1-4E67-9508-F05C7616F559}"/>
          </ac:spMkLst>
        </pc:spChg>
        <pc:spChg chg="add del mod">
          <ac:chgData name="fernando ribeiro" userId="9bb9909d9a55853f" providerId="LiveId" clId="{C351C9EC-2F8E-4712-AEF2-5E9C6C8FE811}" dt="2020-07-01T14:33:51.988" v="936" actId="478"/>
          <ac:spMkLst>
            <pc:docMk/>
            <pc:sldMk cId="2197423124" sldId="261"/>
            <ac:spMk id="11" creationId="{86B8D6CA-7ED5-45AD-A569-8C2C81CA8728}"/>
          </ac:spMkLst>
        </pc:spChg>
        <pc:spChg chg="add mod">
          <ac:chgData name="fernando ribeiro" userId="9bb9909d9a55853f" providerId="LiveId" clId="{C351C9EC-2F8E-4712-AEF2-5E9C6C8FE811}" dt="2020-07-07T10:41:53.224" v="14732" actId="14100"/>
          <ac:spMkLst>
            <pc:docMk/>
            <pc:sldMk cId="2197423124" sldId="261"/>
            <ac:spMk id="12" creationId="{852C2EB6-41B5-45D6-8298-EC984B8D2777}"/>
          </ac:spMkLst>
        </pc:spChg>
        <pc:spChg chg="add mod">
          <ac:chgData name="fernando ribeiro" userId="9bb9909d9a55853f" providerId="LiveId" clId="{C351C9EC-2F8E-4712-AEF2-5E9C6C8FE811}" dt="2020-07-07T10:42:12.023" v="14745" actId="1035"/>
          <ac:spMkLst>
            <pc:docMk/>
            <pc:sldMk cId="2197423124" sldId="261"/>
            <ac:spMk id="13" creationId="{12C9FF97-30B3-4532-9A2F-EB0D0DB359D9}"/>
          </ac:spMkLst>
        </pc:spChg>
        <pc:spChg chg="add mod">
          <ac:chgData name="fernando ribeiro" userId="9bb9909d9a55853f" providerId="LiveId" clId="{C351C9EC-2F8E-4712-AEF2-5E9C6C8FE811}" dt="2020-07-07T10:39:49.647" v="14711" actId="1035"/>
          <ac:spMkLst>
            <pc:docMk/>
            <pc:sldMk cId="2197423124" sldId="261"/>
            <ac:spMk id="14" creationId="{FD308029-80D5-48DC-8D94-5AEECECF6E80}"/>
          </ac:spMkLst>
        </pc:spChg>
        <pc:spChg chg="add mod">
          <ac:chgData name="fernando ribeiro" userId="9bb9909d9a55853f" providerId="LiveId" clId="{C351C9EC-2F8E-4712-AEF2-5E9C6C8FE811}" dt="2020-07-07T10:39:28.702" v="14674" actId="1036"/>
          <ac:spMkLst>
            <pc:docMk/>
            <pc:sldMk cId="2197423124" sldId="261"/>
            <ac:spMk id="15" creationId="{3BA13D5B-A0D7-420F-814D-A5E28E57054B}"/>
          </ac:spMkLst>
        </pc:spChg>
        <pc:spChg chg="add del mod">
          <ac:chgData name="fernando ribeiro" userId="9bb9909d9a55853f" providerId="LiveId" clId="{C351C9EC-2F8E-4712-AEF2-5E9C6C8FE811}" dt="2020-07-07T10:38:46.409" v="14650" actId="478"/>
          <ac:spMkLst>
            <pc:docMk/>
            <pc:sldMk cId="2197423124" sldId="261"/>
            <ac:spMk id="16" creationId="{645E7473-6A02-4015-B61A-D430F67EA449}"/>
          </ac:spMkLst>
        </pc:spChg>
        <pc:spChg chg="add mod">
          <ac:chgData name="fernando ribeiro" userId="9bb9909d9a55853f" providerId="LiveId" clId="{C351C9EC-2F8E-4712-AEF2-5E9C6C8FE811}" dt="2020-07-07T10:39:23.322" v="14660" actId="1036"/>
          <ac:spMkLst>
            <pc:docMk/>
            <pc:sldMk cId="2197423124" sldId="261"/>
            <ac:spMk id="17" creationId="{5BA561F3-845E-4692-BD74-29DD23882584}"/>
          </ac:spMkLst>
        </pc:spChg>
        <pc:spChg chg="add mod">
          <ac:chgData name="fernando ribeiro" userId="9bb9909d9a55853f" providerId="LiveId" clId="{C351C9EC-2F8E-4712-AEF2-5E9C6C8FE811}" dt="2020-07-07T10:39:45.885" v="14710" actId="1035"/>
          <ac:spMkLst>
            <pc:docMk/>
            <pc:sldMk cId="2197423124" sldId="261"/>
            <ac:spMk id="18" creationId="{4831552B-2A52-414B-A5A5-404514545C36}"/>
          </ac:spMkLst>
        </pc:spChg>
        <pc:spChg chg="add mod">
          <ac:chgData name="fernando ribeiro" userId="9bb9909d9a55853f" providerId="LiveId" clId="{C351C9EC-2F8E-4712-AEF2-5E9C6C8FE811}" dt="2020-07-07T10:49:42.450" v="14839" actId="108"/>
          <ac:spMkLst>
            <pc:docMk/>
            <pc:sldMk cId="2197423124" sldId="261"/>
            <ac:spMk id="19" creationId="{A69D1E9F-DC51-4078-A401-F97320826485}"/>
          </ac:spMkLst>
        </pc:spChg>
        <pc:spChg chg="add mod">
          <ac:chgData name="fernando ribeiro" userId="9bb9909d9a55853f" providerId="LiveId" clId="{C351C9EC-2F8E-4712-AEF2-5E9C6C8FE811}" dt="2020-07-07T15:17:21.351" v="16717"/>
          <ac:spMkLst>
            <pc:docMk/>
            <pc:sldMk cId="2197423124" sldId="261"/>
            <ac:spMk id="20" creationId="{CB874DB9-75D4-47A6-AD00-A1F3E08D742E}"/>
          </ac:spMkLst>
        </pc:spChg>
        <pc:graphicFrameChg chg="add del mod">
          <ac:chgData name="fernando ribeiro" userId="9bb9909d9a55853f" providerId="LiveId" clId="{C351C9EC-2F8E-4712-AEF2-5E9C6C8FE811}" dt="2020-07-01T14:28:35.600" v="858"/>
          <ac:graphicFrameMkLst>
            <pc:docMk/>
            <pc:sldMk cId="2197423124" sldId="261"/>
            <ac:graphicFrameMk id="2" creationId="{BD36332E-6879-4782-BD55-4C5E798F969B}"/>
          </ac:graphicFrameMkLst>
        </pc:graphicFrameChg>
        <pc:graphicFrameChg chg="add del mod">
          <ac:chgData name="fernando ribeiro" userId="9bb9909d9a55853f" providerId="LiveId" clId="{C351C9EC-2F8E-4712-AEF2-5E9C6C8FE811}" dt="2020-07-01T14:30:25.551" v="873"/>
          <ac:graphicFrameMkLst>
            <pc:docMk/>
            <pc:sldMk cId="2197423124" sldId="261"/>
            <ac:graphicFrameMk id="6" creationId="{1AEAD4DC-8464-4139-87FA-60BC10C082EE}"/>
          </ac:graphicFrameMkLst>
        </pc:graphicFrameChg>
        <pc:graphicFrameChg chg="add del mod">
          <ac:chgData name="fernando ribeiro" userId="9bb9909d9a55853f" providerId="LiveId" clId="{C351C9EC-2F8E-4712-AEF2-5E9C6C8FE811}" dt="2020-07-01T14:30:51.632" v="884"/>
          <ac:graphicFrameMkLst>
            <pc:docMk/>
            <pc:sldMk cId="2197423124" sldId="261"/>
            <ac:graphicFrameMk id="7" creationId="{B9DB016E-4BCA-4F2C-AAA2-7DBCBE4BC8F6}"/>
          </ac:graphicFrameMkLst>
        </pc:graphicFrameChg>
        <pc:graphicFrameChg chg="add del mod modGraphic">
          <ac:chgData name="fernando ribeiro" userId="9bb9909d9a55853f" providerId="LiveId" clId="{C351C9EC-2F8E-4712-AEF2-5E9C6C8FE811}" dt="2020-07-01T14:33:03.028" v="916" actId="478"/>
          <ac:graphicFrameMkLst>
            <pc:docMk/>
            <pc:sldMk cId="2197423124" sldId="261"/>
            <ac:graphicFrameMk id="9" creationId="{EFE66932-A88E-4B3F-AD65-B96A8E1AB3AE}"/>
          </ac:graphicFrameMkLst>
        </pc:graphicFrameChg>
        <pc:picChg chg="add del">
          <ac:chgData name="fernando ribeiro" userId="9bb9909d9a55853f" providerId="LiveId" clId="{C351C9EC-2F8E-4712-AEF2-5E9C6C8FE811}" dt="2020-07-01T14:28:55.996" v="863" actId="21"/>
          <ac:picMkLst>
            <pc:docMk/>
            <pc:sldMk cId="2197423124" sldId="261"/>
            <ac:picMk id="3" creationId="{9DA9457D-2E3A-4E4E-91C5-EEDF41548BF2}"/>
          </ac:picMkLst>
        </pc:picChg>
        <pc:picChg chg="add del mod modCrop">
          <ac:chgData name="fernando ribeiro" userId="9bb9909d9a55853f" providerId="LiveId" clId="{C351C9EC-2F8E-4712-AEF2-5E9C6C8FE811}" dt="2020-07-01T14:44:03.673" v="1053" actId="478"/>
          <ac:picMkLst>
            <pc:docMk/>
            <pc:sldMk cId="2197423124" sldId="261"/>
            <ac:picMk id="4" creationId="{3466D9F3-EAFF-4B00-A759-A4613536BCD6}"/>
          </ac:picMkLst>
        </pc:picChg>
      </pc:sldChg>
      <pc:sldChg chg="addSp delSp modSp new mod">
        <pc:chgData name="fernando ribeiro" userId="9bb9909d9a55853f" providerId="LiveId" clId="{C351C9EC-2F8E-4712-AEF2-5E9C6C8FE811}" dt="2020-07-07T10:57:07.888" v="14981" actId="1036"/>
        <pc:sldMkLst>
          <pc:docMk/>
          <pc:sldMk cId="1019941448" sldId="262"/>
        </pc:sldMkLst>
        <pc:spChg chg="add mod">
          <ac:chgData name="fernando ribeiro" userId="9bb9909d9a55853f" providerId="LiveId" clId="{C351C9EC-2F8E-4712-AEF2-5E9C6C8FE811}" dt="2020-07-07T10:50:02.529" v="14840" actId="108"/>
          <ac:spMkLst>
            <pc:docMk/>
            <pc:sldMk cId="1019941448" sldId="262"/>
            <ac:spMk id="2" creationId="{0261156B-11F8-492D-96E7-D73601037B00}"/>
          </ac:spMkLst>
        </pc:spChg>
        <pc:spChg chg="add mod">
          <ac:chgData name="fernando ribeiro" userId="9bb9909d9a55853f" providerId="LiveId" clId="{C351C9EC-2F8E-4712-AEF2-5E9C6C8FE811}" dt="2020-07-07T10:57:01.099" v="14958" actId="1076"/>
          <ac:spMkLst>
            <pc:docMk/>
            <pc:sldMk cId="1019941448" sldId="262"/>
            <ac:spMk id="4" creationId="{B8B18A5C-5F98-4C12-A562-D16A76189DF2}"/>
          </ac:spMkLst>
        </pc:spChg>
        <pc:spChg chg="add mod">
          <ac:chgData name="fernando ribeiro" userId="9bb9909d9a55853f" providerId="LiveId" clId="{C351C9EC-2F8E-4712-AEF2-5E9C6C8FE811}" dt="2020-07-07T10:57:07.888" v="14981" actId="1036"/>
          <ac:spMkLst>
            <pc:docMk/>
            <pc:sldMk cId="1019941448" sldId="262"/>
            <ac:spMk id="5" creationId="{2F18067B-4DEB-43CC-966D-718FD5788E6A}"/>
          </ac:spMkLst>
        </pc:spChg>
        <pc:spChg chg="add mod">
          <ac:chgData name="fernando ribeiro" userId="9bb9909d9a55853f" providerId="LiveId" clId="{C351C9EC-2F8E-4712-AEF2-5E9C6C8FE811}" dt="2020-07-02T12:42:47.001" v="2221" actId="21"/>
          <ac:spMkLst>
            <pc:docMk/>
            <pc:sldMk cId="1019941448" sldId="262"/>
            <ac:spMk id="6" creationId="{7FA1A4BC-7D51-4C2E-B425-3B169DF4BC2F}"/>
          </ac:spMkLst>
        </pc:spChg>
        <pc:spChg chg="add mod">
          <ac:chgData name="fernando ribeiro" userId="9bb9909d9a55853f" providerId="LiveId" clId="{C351C9EC-2F8E-4712-AEF2-5E9C6C8FE811}" dt="2020-07-07T10:56:54.359" v="14957" actId="1036"/>
          <ac:spMkLst>
            <pc:docMk/>
            <pc:sldMk cId="1019941448" sldId="262"/>
            <ac:spMk id="7" creationId="{4DEE5C23-40E6-4E0E-B9C7-F22A8D03EC3D}"/>
          </ac:spMkLst>
        </pc:spChg>
        <pc:graphicFrameChg chg="add del mod modGraphic">
          <ac:chgData name="fernando ribeiro" userId="9bb9909d9a55853f" providerId="LiveId" clId="{C351C9EC-2F8E-4712-AEF2-5E9C6C8FE811}" dt="2020-07-07T10:56:48.219" v="14947" actId="1036"/>
          <ac:graphicFrameMkLst>
            <pc:docMk/>
            <pc:sldMk cId="1019941448" sldId="262"/>
            <ac:graphicFrameMk id="3" creationId="{C8F2E487-FDC3-4B61-B9BE-6AE65A692B27}"/>
          </ac:graphicFrameMkLst>
        </pc:graphicFrameChg>
      </pc:sldChg>
      <pc:sldChg chg="addSp delSp modSp new mod">
        <pc:chgData name="fernando ribeiro" userId="9bb9909d9a55853f" providerId="LiveId" clId="{C351C9EC-2F8E-4712-AEF2-5E9C6C8FE811}" dt="2020-07-07T15:12:42.670" v="16666" actId="1035"/>
        <pc:sldMkLst>
          <pc:docMk/>
          <pc:sldMk cId="2658449359" sldId="263"/>
        </pc:sldMkLst>
        <pc:spChg chg="add del mod">
          <ac:chgData name="fernando ribeiro" userId="9bb9909d9a55853f" providerId="LiveId" clId="{C351C9EC-2F8E-4712-AEF2-5E9C6C8FE811}" dt="2020-07-02T12:48:03.665" v="2236"/>
          <ac:spMkLst>
            <pc:docMk/>
            <pc:sldMk cId="2658449359" sldId="263"/>
            <ac:spMk id="3" creationId="{C12E61BC-4DD7-4D7B-BD0F-3E99687523CC}"/>
          </ac:spMkLst>
        </pc:spChg>
        <pc:spChg chg="add del mod">
          <ac:chgData name="fernando ribeiro" userId="9bb9909d9a55853f" providerId="LiveId" clId="{C351C9EC-2F8E-4712-AEF2-5E9C6C8FE811}" dt="2020-07-02T12:48:50.149" v="2252" actId="47"/>
          <ac:spMkLst>
            <pc:docMk/>
            <pc:sldMk cId="2658449359" sldId="263"/>
            <ac:spMk id="4" creationId="{7AD842F6-3E76-4D04-AD6C-637BE0E47818}"/>
          </ac:spMkLst>
        </pc:spChg>
        <pc:spChg chg="add del mod">
          <ac:chgData name="fernando ribeiro" userId="9bb9909d9a55853f" providerId="LiveId" clId="{C351C9EC-2F8E-4712-AEF2-5E9C6C8FE811}" dt="2020-07-02T12:48:25.805" v="2243"/>
          <ac:spMkLst>
            <pc:docMk/>
            <pc:sldMk cId="2658449359" sldId="263"/>
            <ac:spMk id="6" creationId="{8FB6E18C-D7DF-40D8-8BA3-33B1672E56CD}"/>
          </ac:spMkLst>
        </pc:spChg>
        <pc:spChg chg="add del mod">
          <ac:chgData name="fernando ribeiro" userId="9bb9909d9a55853f" providerId="LiveId" clId="{C351C9EC-2F8E-4712-AEF2-5E9C6C8FE811}" dt="2020-07-02T12:48:52.444" v="2256"/>
          <ac:spMkLst>
            <pc:docMk/>
            <pc:sldMk cId="2658449359" sldId="263"/>
            <ac:spMk id="8" creationId="{1314042E-6DFE-4A15-BC40-EDAC71F89459}"/>
          </ac:spMkLst>
        </pc:spChg>
        <pc:spChg chg="add del mod">
          <ac:chgData name="fernando ribeiro" userId="9bb9909d9a55853f" providerId="LiveId" clId="{C351C9EC-2F8E-4712-AEF2-5E9C6C8FE811}" dt="2020-07-02T12:48:49.709" v="2249"/>
          <ac:spMkLst>
            <pc:docMk/>
            <pc:sldMk cId="2658449359" sldId="263"/>
            <ac:spMk id="10" creationId="{DD728BAA-C6EC-4D2F-B837-572509B0D9F5}"/>
          </ac:spMkLst>
        </pc:spChg>
        <pc:spChg chg="add del mod">
          <ac:chgData name="fernando ribeiro" userId="9bb9909d9a55853f" providerId="LiveId" clId="{C351C9EC-2F8E-4712-AEF2-5E9C6C8FE811}" dt="2020-07-02T12:50:21.499" v="2352"/>
          <ac:spMkLst>
            <pc:docMk/>
            <pc:sldMk cId="2658449359" sldId="263"/>
            <ac:spMk id="11" creationId="{79828EF5-E6D0-491F-98D5-9936E85A610B}"/>
          </ac:spMkLst>
        </pc:spChg>
        <pc:spChg chg="add mod">
          <ac:chgData name="fernando ribeiro" userId="9bb9909d9a55853f" providerId="LiveId" clId="{C351C9EC-2F8E-4712-AEF2-5E9C6C8FE811}" dt="2020-07-07T10:54:43.408" v="14890" actId="6549"/>
          <ac:spMkLst>
            <pc:docMk/>
            <pc:sldMk cId="2658449359" sldId="263"/>
            <ac:spMk id="14" creationId="{51717EB1-AE71-47E4-AE28-524B4E1230EA}"/>
          </ac:spMkLst>
        </pc:spChg>
        <pc:spChg chg="add del mod">
          <ac:chgData name="fernando ribeiro" userId="9bb9909d9a55853f" providerId="LiveId" clId="{C351C9EC-2F8E-4712-AEF2-5E9C6C8FE811}" dt="2020-07-02T12:51:48.579" v="2374"/>
          <ac:spMkLst>
            <pc:docMk/>
            <pc:sldMk cId="2658449359" sldId="263"/>
            <ac:spMk id="16" creationId="{23DCD136-1769-46DF-9D3B-C94686AF4A01}"/>
          </ac:spMkLst>
        </pc:spChg>
        <pc:spChg chg="add del mod">
          <ac:chgData name="fernando ribeiro" userId="9bb9909d9a55853f" providerId="LiveId" clId="{C351C9EC-2F8E-4712-AEF2-5E9C6C8FE811}" dt="2020-07-07T10:53:37.732" v="14874" actId="1036"/>
          <ac:spMkLst>
            <pc:docMk/>
            <pc:sldMk cId="2658449359" sldId="263"/>
            <ac:spMk id="17" creationId="{461CD801-EB00-4529-B31A-B3C3929687AB}"/>
          </ac:spMkLst>
        </pc:spChg>
        <pc:spChg chg="add mod">
          <ac:chgData name="fernando ribeiro" userId="9bb9909d9a55853f" providerId="LiveId" clId="{C351C9EC-2F8E-4712-AEF2-5E9C6C8FE811}" dt="2020-07-07T10:55:13.061" v="14919" actId="1035"/>
          <ac:spMkLst>
            <pc:docMk/>
            <pc:sldMk cId="2658449359" sldId="263"/>
            <ac:spMk id="18" creationId="{FDCA4D75-79B1-40BF-8978-09F244C6C82D}"/>
          </ac:spMkLst>
        </pc:spChg>
        <pc:spChg chg="add mod">
          <ac:chgData name="fernando ribeiro" userId="9bb9909d9a55853f" providerId="LiveId" clId="{C351C9EC-2F8E-4712-AEF2-5E9C6C8FE811}" dt="2020-07-07T15:12:33.381" v="16659" actId="1035"/>
          <ac:spMkLst>
            <pc:docMk/>
            <pc:sldMk cId="2658449359" sldId="263"/>
            <ac:spMk id="20" creationId="{B2049A19-36BC-43F4-A76C-F2ED3842D331}"/>
          </ac:spMkLst>
        </pc:spChg>
        <pc:spChg chg="add mod">
          <ac:chgData name="fernando ribeiro" userId="9bb9909d9a55853f" providerId="LiveId" clId="{C351C9EC-2F8E-4712-AEF2-5E9C6C8FE811}" dt="2020-07-07T15:12:33.381" v="16659" actId="1035"/>
          <ac:spMkLst>
            <pc:docMk/>
            <pc:sldMk cId="2658449359" sldId="263"/>
            <ac:spMk id="21" creationId="{F8887A27-4F6F-4EAE-9930-4C1A39C87EC3}"/>
          </ac:spMkLst>
        </pc:spChg>
        <pc:spChg chg="add mod">
          <ac:chgData name="fernando ribeiro" userId="9bb9909d9a55853f" providerId="LiveId" clId="{C351C9EC-2F8E-4712-AEF2-5E9C6C8FE811}" dt="2020-07-07T15:12:33.381" v="16659" actId="1035"/>
          <ac:spMkLst>
            <pc:docMk/>
            <pc:sldMk cId="2658449359" sldId="263"/>
            <ac:spMk id="22" creationId="{CA91EAE2-E7AF-4CDF-85DC-7A3CE176AC88}"/>
          </ac:spMkLst>
        </pc:spChg>
        <pc:spChg chg="add del mod">
          <ac:chgData name="fernando ribeiro" userId="9bb9909d9a55853f" providerId="LiveId" clId="{C351C9EC-2F8E-4712-AEF2-5E9C6C8FE811}" dt="2020-07-07T10:56:24.561" v="14934" actId="478"/>
          <ac:spMkLst>
            <pc:docMk/>
            <pc:sldMk cId="2658449359" sldId="263"/>
            <ac:spMk id="23" creationId="{151D24A9-001A-4754-8FD4-E2606C64A02C}"/>
          </ac:spMkLst>
        </pc:spChg>
        <pc:spChg chg="add mod">
          <ac:chgData name="fernando ribeiro" userId="9bb9909d9a55853f" providerId="LiveId" clId="{C351C9EC-2F8E-4712-AEF2-5E9C6C8FE811}" dt="2020-07-07T15:12:42.670" v="16666" actId="1035"/>
          <ac:spMkLst>
            <pc:docMk/>
            <pc:sldMk cId="2658449359" sldId="263"/>
            <ac:spMk id="24" creationId="{E21D6E24-7122-4055-9B19-95E63099865B}"/>
          </ac:spMkLst>
        </pc:spChg>
        <pc:spChg chg="add mod">
          <ac:chgData name="fernando ribeiro" userId="9bb9909d9a55853f" providerId="LiveId" clId="{C351C9EC-2F8E-4712-AEF2-5E9C6C8FE811}" dt="2020-07-07T15:12:16.392" v="16649"/>
          <ac:spMkLst>
            <pc:docMk/>
            <pc:sldMk cId="2658449359" sldId="263"/>
            <ac:spMk id="25" creationId="{C07D29C7-417C-4081-9258-83F6B9886524}"/>
          </ac:spMkLst>
        </pc:spChg>
        <pc:graphicFrameChg chg="add del mod">
          <ac:chgData name="fernando ribeiro" userId="9bb9909d9a55853f" providerId="LiveId" clId="{C351C9EC-2F8E-4712-AEF2-5E9C6C8FE811}" dt="2020-07-02T12:48:03.665" v="2236"/>
          <ac:graphicFrameMkLst>
            <pc:docMk/>
            <pc:sldMk cId="2658449359" sldId="263"/>
            <ac:graphicFrameMk id="2" creationId="{06B914CF-D826-4425-A3DD-AC3E859ADFF9}"/>
          </ac:graphicFrameMkLst>
        </pc:graphicFrameChg>
        <pc:graphicFrameChg chg="add del mod">
          <ac:chgData name="fernando ribeiro" userId="9bb9909d9a55853f" providerId="LiveId" clId="{C351C9EC-2F8E-4712-AEF2-5E9C6C8FE811}" dt="2020-07-02T12:48:25.805" v="2243"/>
          <ac:graphicFrameMkLst>
            <pc:docMk/>
            <pc:sldMk cId="2658449359" sldId="263"/>
            <ac:graphicFrameMk id="5" creationId="{9046A53C-ADC8-4464-88AB-239945910992}"/>
          </ac:graphicFrameMkLst>
        </pc:graphicFrameChg>
        <pc:graphicFrameChg chg="add del mod">
          <ac:chgData name="fernando ribeiro" userId="9bb9909d9a55853f" providerId="LiveId" clId="{C351C9EC-2F8E-4712-AEF2-5E9C6C8FE811}" dt="2020-07-02T12:48:52.444" v="2256"/>
          <ac:graphicFrameMkLst>
            <pc:docMk/>
            <pc:sldMk cId="2658449359" sldId="263"/>
            <ac:graphicFrameMk id="7" creationId="{A7093BC0-E6D5-4A53-9D73-4D9CC4F112E1}"/>
          </ac:graphicFrameMkLst>
        </pc:graphicFrameChg>
        <pc:graphicFrameChg chg="add del mod">
          <ac:chgData name="fernando ribeiro" userId="9bb9909d9a55853f" providerId="LiveId" clId="{C351C9EC-2F8E-4712-AEF2-5E9C6C8FE811}" dt="2020-07-02T12:48:49.709" v="2249"/>
          <ac:graphicFrameMkLst>
            <pc:docMk/>
            <pc:sldMk cId="2658449359" sldId="263"/>
            <ac:graphicFrameMk id="9" creationId="{F9C00D10-A411-4FE0-8379-07C0D73BEA9C}"/>
          </ac:graphicFrameMkLst>
        </pc:graphicFrameChg>
        <pc:graphicFrameChg chg="add del mod">
          <ac:chgData name="fernando ribeiro" userId="9bb9909d9a55853f" providerId="LiveId" clId="{C351C9EC-2F8E-4712-AEF2-5E9C6C8FE811}" dt="2020-07-02T12:49:06.905" v="2259"/>
          <ac:graphicFrameMkLst>
            <pc:docMk/>
            <pc:sldMk cId="2658449359" sldId="263"/>
            <ac:graphicFrameMk id="12" creationId="{2A0F9DD0-02D2-4CCF-B38C-BF7610172381}"/>
          </ac:graphicFrameMkLst>
        </pc:graphicFrameChg>
        <pc:graphicFrameChg chg="add del mod modGraphic">
          <ac:chgData name="fernando ribeiro" userId="9bb9909d9a55853f" providerId="LiveId" clId="{C351C9EC-2F8E-4712-AEF2-5E9C6C8FE811}" dt="2020-07-02T12:51:35.596" v="2371" actId="478"/>
          <ac:graphicFrameMkLst>
            <pc:docMk/>
            <pc:sldMk cId="2658449359" sldId="263"/>
            <ac:graphicFrameMk id="13" creationId="{179FCC77-5AA5-45BB-B55F-9B6A1597F662}"/>
          </ac:graphicFrameMkLst>
        </pc:graphicFrameChg>
        <pc:graphicFrameChg chg="add del mod">
          <ac:chgData name="fernando ribeiro" userId="9bb9909d9a55853f" providerId="LiveId" clId="{C351C9EC-2F8E-4712-AEF2-5E9C6C8FE811}" dt="2020-07-02T12:51:48.579" v="2374"/>
          <ac:graphicFrameMkLst>
            <pc:docMk/>
            <pc:sldMk cId="2658449359" sldId="263"/>
            <ac:graphicFrameMk id="15" creationId="{71327892-B3B5-49D8-BA06-96185B3903FD}"/>
          </ac:graphicFrameMkLst>
        </pc:graphicFrameChg>
        <pc:graphicFrameChg chg="add del mod">
          <ac:chgData name="fernando ribeiro" userId="9bb9909d9a55853f" providerId="LiveId" clId="{C351C9EC-2F8E-4712-AEF2-5E9C6C8FE811}" dt="2020-07-02T12:54:06.794" v="2409"/>
          <ac:graphicFrameMkLst>
            <pc:docMk/>
            <pc:sldMk cId="2658449359" sldId="263"/>
            <ac:graphicFrameMk id="19" creationId="{2DBF5D8C-8A90-4E45-B52D-4D2475954257}"/>
          </ac:graphicFrameMkLst>
        </pc:graphicFrameChg>
      </pc:sldChg>
      <pc:sldChg chg="addSp delSp modSp new mod">
        <pc:chgData name="fernando ribeiro" userId="9bb9909d9a55853f" providerId="LiveId" clId="{C351C9EC-2F8E-4712-AEF2-5E9C6C8FE811}" dt="2020-07-07T11:06:44.151" v="15156" actId="108"/>
        <pc:sldMkLst>
          <pc:docMk/>
          <pc:sldMk cId="2687569967" sldId="264"/>
        </pc:sldMkLst>
        <pc:spChg chg="add mod">
          <ac:chgData name="fernando ribeiro" userId="9bb9909d9a55853f" providerId="LiveId" clId="{C351C9EC-2F8E-4712-AEF2-5E9C6C8FE811}" dt="2020-07-07T10:58:48.703" v="15013" actId="1036"/>
          <ac:spMkLst>
            <pc:docMk/>
            <pc:sldMk cId="2687569967" sldId="264"/>
            <ac:spMk id="2" creationId="{2F536112-BA41-47F8-A543-BAF0815DBCFE}"/>
          </ac:spMkLst>
        </pc:spChg>
        <pc:spChg chg="add del mod">
          <ac:chgData name="fernando ribeiro" userId="9bb9909d9a55853f" providerId="LiveId" clId="{C351C9EC-2F8E-4712-AEF2-5E9C6C8FE811}" dt="2020-07-02T14:12:24.814" v="2778" actId="21"/>
          <ac:spMkLst>
            <pc:docMk/>
            <pc:sldMk cId="2687569967" sldId="264"/>
            <ac:spMk id="4" creationId="{ED28FF66-9DE2-413B-BDB6-2982B19D6614}"/>
          </ac:spMkLst>
        </pc:spChg>
        <pc:spChg chg="add del mod">
          <ac:chgData name="fernando ribeiro" userId="9bb9909d9a55853f" providerId="LiveId" clId="{C351C9EC-2F8E-4712-AEF2-5E9C6C8FE811}" dt="2020-07-02T14:12:30.987" v="2780" actId="21"/>
          <ac:spMkLst>
            <pc:docMk/>
            <pc:sldMk cId="2687569967" sldId="264"/>
            <ac:spMk id="5" creationId="{60B5AB8E-AA19-4921-93B7-ED35329C2FDA}"/>
          </ac:spMkLst>
        </pc:spChg>
        <pc:spChg chg="add del mod">
          <ac:chgData name="fernando ribeiro" userId="9bb9909d9a55853f" providerId="LiveId" clId="{C351C9EC-2F8E-4712-AEF2-5E9C6C8FE811}" dt="2020-07-02T14:10:30.206" v="2764"/>
          <ac:spMkLst>
            <pc:docMk/>
            <pc:sldMk cId="2687569967" sldId="264"/>
            <ac:spMk id="6" creationId="{CA3368CA-24F9-4B0E-B6BC-B2AB9FA5B002}"/>
          </ac:spMkLst>
        </pc:spChg>
        <pc:spChg chg="add del mod">
          <ac:chgData name="fernando ribeiro" userId="9bb9909d9a55853f" providerId="LiveId" clId="{C351C9EC-2F8E-4712-AEF2-5E9C6C8FE811}" dt="2020-07-02T14:15:02.226" v="2855"/>
          <ac:spMkLst>
            <pc:docMk/>
            <pc:sldMk cId="2687569967" sldId="264"/>
            <ac:spMk id="8" creationId="{32570670-056F-49A5-BDC6-696CF617B958}"/>
          </ac:spMkLst>
        </pc:spChg>
        <pc:spChg chg="add mod">
          <ac:chgData name="fernando ribeiro" userId="9bb9909d9a55853f" providerId="LiveId" clId="{C351C9EC-2F8E-4712-AEF2-5E9C6C8FE811}" dt="2020-07-07T11:06:44.151" v="15156" actId="108"/>
          <ac:spMkLst>
            <pc:docMk/>
            <pc:sldMk cId="2687569967" sldId="264"/>
            <ac:spMk id="9" creationId="{112D6ECC-CC91-413D-B2C8-A0E8889CD97D}"/>
          </ac:spMkLst>
        </pc:spChg>
        <pc:spChg chg="add mod">
          <ac:chgData name="fernando ribeiro" userId="9bb9909d9a55853f" providerId="LiveId" clId="{C351C9EC-2F8E-4712-AEF2-5E9C6C8FE811}" dt="2020-07-07T11:03:02.672" v="15111" actId="1036"/>
          <ac:spMkLst>
            <pc:docMk/>
            <pc:sldMk cId="2687569967" sldId="264"/>
            <ac:spMk id="10" creationId="{B4F3FA02-B7FE-4A2B-8DC0-CEB94504EA4E}"/>
          </ac:spMkLst>
        </pc:spChg>
        <pc:spChg chg="add mod">
          <ac:chgData name="fernando ribeiro" userId="9bb9909d9a55853f" providerId="LiveId" clId="{C351C9EC-2F8E-4712-AEF2-5E9C6C8FE811}" dt="2020-07-07T11:02:33.812" v="15087" actId="1036"/>
          <ac:spMkLst>
            <pc:docMk/>
            <pc:sldMk cId="2687569967" sldId="264"/>
            <ac:spMk id="11" creationId="{EE2ECBC1-A7FD-4B6E-AA99-AB65E71A1CCD}"/>
          </ac:spMkLst>
        </pc:spChg>
        <pc:graphicFrameChg chg="add mod modGraphic">
          <ac:chgData name="fernando ribeiro" userId="9bb9909d9a55853f" providerId="LiveId" clId="{C351C9EC-2F8E-4712-AEF2-5E9C6C8FE811}" dt="2020-07-07T11:05:30.726" v="15143"/>
          <ac:graphicFrameMkLst>
            <pc:docMk/>
            <pc:sldMk cId="2687569967" sldId="264"/>
            <ac:graphicFrameMk id="3" creationId="{3E01CF71-F111-4A35-B1D4-4D4794085C7F}"/>
          </ac:graphicFrameMkLst>
        </pc:graphicFrameChg>
        <pc:graphicFrameChg chg="add mod modGraphic">
          <ac:chgData name="fernando ribeiro" userId="9bb9909d9a55853f" providerId="LiveId" clId="{C351C9EC-2F8E-4712-AEF2-5E9C6C8FE811}" dt="2020-07-07T11:05:42.791" v="15145"/>
          <ac:graphicFrameMkLst>
            <pc:docMk/>
            <pc:sldMk cId="2687569967" sldId="264"/>
            <ac:graphicFrameMk id="7" creationId="{3AA6A8A0-18E4-4D91-8E4C-21AA18017C8C}"/>
          </ac:graphicFrameMkLst>
        </pc:graphicFrameChg>
      </pc:sldChg>
      <pc:sldChg chg="addSp delSp modSp new mod">
        <pc:chgData name="fernando ribeiro" userId="9bb9909d9a55853f" providerId="LiveId" clId="{C351C9EC-2F8E-4712-AEF2-5E9C6C8FE811}" dt="2020-07-07T15:12:51.910" v="16667"/>
        <pc:sldMkLst>
          <pc:docMk/>
          <pc:sldMk cId="2243103171" sldId="265"/>
        </pc:sldMkLst>
        <pc:spChg chg="add del mod">
          <ac:chgData name="fernando ribeiro" userId="9bb9909d9a55853f" providerId="LiveId" clId="{C351C9EC-2F8E-4712-AEF2-5E9C6C8FE811}" dt="2020-07-02T14:24:16.467" v="3179" actId="21"/>
          <ac:spMkLst>
            <pc:docMk/>
            <pc:sldMk cId="2243103171" sldId="265"/>
            <ac:spMk id="3" creationId="{1452E084-B55D-4B5C-89E3-A80198DDCFAD}"/>
          </ac:spMkLst>
        </pc:spChg>
        <pc:spChg chg="add del mod">
          <ac:chgData name="fernando ribeiro" userId="9bb9909d9a55853f" providerId="LiveId" clId="{C351C9EC-2F8E-4712-AEF2-5E9C6C8FE811}" dt="2020-07-02T14:24:39.255" v="3183" actId="21"/>
          <ac:spMkLst>
            <pc:docMk/>
            <pc:sldMk cId="2243103171" sldId="265"/>
            <ac:spMk id="4" creationId="{51552BAF-E7A9-457B-9D2C-DF4C482FF7CB}"/>
          </ac:spMkLst>
        </pc:spChg>
        <pc:spChg chg="add mod">
          <ac:chgData name="fernando ribeiro" userId="9bb9909d9a55853f" providerId="LiveId" clId="{C351C9EC-2F8E-4712-AEF2-5E9C6C8FE811}" dt="2020-07-07T11:14:08.756" v="15286" actId="20577"/>
          <ac:spMkLst>
            <pc:docMk/>
            <pc:sldMk cId="2243103171" sldId="265"/>
            <ac:spMk id="5" creationId="{035D8B7E-37C4-4808-8513-47A4C8F7C5FA}"/>
          </ac:spMkLst>
        </pc:spChg>
        <pc:spChg chg="add mod">
          <ac:chgData name="fernando ribeiro" userId="9bb9909d9a55853f" providerId="LiveId" clId="{C351C9EC-2F8E-4712-AEF2-5E9C6C8FE811}" dt="2020-07-07T11:14:16.785" v="15292" actId="20577"/>
          <ac:spMkLst>
            <pc:docMk/>
            <pc:sldMk cId="2243103171" sldId="265"/>
            <ac:spMk id="7" creationId="{98ACD3D1-3009-412F-A6A1-61C15A34380D}"/>
          </ac:spMkLst>
        </pc:spChg>
        <pc:spChg chg="add mod">
          <ac:chgData name="fernando ribeiro" userId="9bb9909d9a55853f" providerId="LiveId" clId="{C351C9EC-2F8E-4712-AEF2-5E9C6C8FE811}" dt="2020-07-07T11:07:13.224" v="15159" actId="1036"/>
          <ac:spMkLst>
            <pc:docMk/>
            <pc:sldMk cId="2243103171" sldId="265"/>
            <ac:spMk id="8" creationId="{EAC7696F-40FC-4C11-B371-7347ED3F8EF4}"/>
          </ac:spMkLst>
        </pc:spChg>
        <pc:spChg chg="add mod">
          <ac:chgData name="fernando ribeiro" userId="9bb9909d9a55853f" providerId="LiveId" clId="{C351C9EC-2F8E-4712-AEF2-5E9C6C8FE811}" dt="2020-07-07T11:13:35.478" v="15279" actId="108"/>
          <ac:spMkLst>
            <pc:docMk/>
            <pc:sldMk cId="2243103171" sldId="265"/>
            <ac:spMk id="10" creationId="{B8428376-014F-4CCC-83F4-566AE00499B0}"/>
          </ac:spMkLst>
        </pc:spChg>
        <pc:spChg chg="add del mod">
          <ac:chgData name="fernando ribeiro" userId="9bb9909d9a55853f" providerId="LiveId" clId="{C351C9EC-2F8E-4712-AEF2-5E9C6C8FE811}" dt="2020-07-07T11:11:40.151" v="15251" actId="478"/>
          <ac:spMkLst>
            <pc:docMk/>
            <pc:sldMk cId="2243103171" sldId="265"/>
            <ac:spMk id="12" creationId="{8767BF5B-AE04-4B57-97C6-4D5A2964E10A}"/>
          </ac:spMkLst>
        </pc:spChg>
        <pc:spChg chg="add mod">
          <ac:chgData name="fernando ribeiro" userId="9bb9909d9a55853f" providerId="LiveId" clId="{C351C9EC-2F8E-4712-AEF2-5E9C6C8FE811}" dt="2020-07-07T11:11:59.510" v="15259" actId="1036"/>
          <ac:spMkLst>
            <pc:docMk/>
            <pc:sldMk cId="2243103171" sldId="265"/>
            <ac:spMk id="13" creationId="{5F07E612-95BA-4D43-954C-29B41470560A}"/>
          </ac:spMkLst>
        </pc:spChg>
        <pc:spChg chg="add mod">
          <ac:chgData name="fernando ribeiro" userId="9bb9909d9a55853f" providerId="LiveId" clId="{C351C9EC-2F8E-4712-AEF2-5E9C6C8FE811}" dt="2020-07-07T11:13:40.797" v="15280" actId="108"/>
          <ac:spMkLst>
            <pc:docMk/>
            <pc:sldMk cId="2243103171" sldId="265"/>
            <ac:spMk id="14" creationId="{755C3B55-76D1-422E-92E1-2FE0DEEC0454}"/>
          </ac:spMkLst>
        </pc:spChg>
        <pc:spChg chg="add mod">
          <ac:chgData name="fernando ribeiro" userId="9bb9909d9a55853f" providerId="LiveId" clId="{C351C9EC-2F8E-4712-AEF2-5E9C6C8FE811}" dt="2020-07-07T11:13:44.637" v="15281" actId="108"/>
          <ac:spMkLst>
            <pc:docMk/>
            <pc:sldMk cId="2243103171" sldId="265"/>
            <ac:spMk id="15" creationId="{7FC8E916-0B2A-4C51-A873-37908106C987}"/>
          </ac:spMkLst>
        </pc:spChg>
        <pc:spChg chg="add mod">
          <ac:chgData name="fernando ribeiro" userId="9bb9909d9a55853f" providerId="LiveId" clId="{C351C9EC-2F8E-4712-AEF2-5E9C6C8FE811}" dt="2020-07-07T11:13:49.687" v="15282" actId="108"/>
          <ac:spMkLst>
            <pc:docMk/>
            <pc:sldMk cId="2243103171" sldId="265"/>
            <ac:spMk id="16" creationId="{98574238-2305-4B95-9B48-94DB14CC1510}"/>
          </ac:spMkLst>
        </pc:spChg>
        <pc:spChg chg="add del mod">
          <ac:chgData name="fernando ribeiro" userId="9bb9909d9a55853f" providerId="LiveId" clId="{C351C9EC-2F8E-4712-AEF2-5E9C6C8FE811}" dt="2020-07-07T11:08:58.425" v="15199" actId="478"/>
          <ac:spMkLst>
            <pc:docMk/>
            <pc:sldMk cId="2243103171" sldId="265"/>
            <ac:spMk id="17" creationId="{1896BB47-3856-4565-818B-85DC7D6065F3}"/>
          </ac:spMkLst>
        </pc:spChg>
        <pc:spChg chg="add mod">
          <ac:chgData name="fernando ribeiro" userId="9bb9909d9a55853f" providerId="LiveId" clId="{C351C9EC-2F8E-4712-AEF2-5E9C6C8FE811}" dt="2020-07-07T15:12:51.910" v="16667"/>
          <ac:spMkLst>
            <pc:docMk/>
            <pc:sldMk cId="2243103171" sldId="265"/>
            <ac:spMk id="18" creationId="{DCD40EB7-51D2-41F7-939E-0067BE2336D9}"/>
          </ac:spMkLst>
        </pc:spChg>
        <pc:graphicFrameChg chg="add del mod modGraphic">
          <ac:chgData name="fernando ribeiro" userId="9bb9909d9a55853f" providerId="LiveId" clId="{C351C9EC-2F8E-4712-AEF2-5E9C6C8FE811}" dt="2020-07-02T14:12:35.072" v="2782" actId="21"/>
          <ac:graphicFrameMkLst>
            <pc:docMk/>
            <pc:sldMk cId="2243103171" sldId="265"/>
            <ac:graphicFrameMk id="2" creationId="{F0FA2239-AD1B-432A-A9DD-42AD926E612E}"/>
          </ac:graphicFrameMkLst>
        </pc:graphicFrameChg>
        <pc:graphicFrameChg chg="add del mod">
          <ac:chgData name="fernando ribeiro" userId="9bb9909d9a55853f" providerId="LiveId" clId="{C351C9EC-2F8E-4712-AEF2-5E9C6C8FE811}" dt="2020-07-02T14:15:32.229" v="2861"/>
          <ac:graphicFrameMkLst>
            <pc:docMk/>
            <pc:sldMk cId="2243103171" sldId="265"/>
            <ac:graphicFrameMk id="6" creationId="{D42166BF-AB46-47E9-A8CD-999981E093AE}"/>
          </ac:graphicFrameMkLst>
        </pc:graphicFrameChg>
        <pc:graphicFrameChg chg="add del mod">
          <ac:chgData name="fernando ribeiro" userId="9bb9909d9a55853f" providerId="LiveId" clId="{C351C9EC-2F8E-4712-AEF2-5E9C6C8FE811}" dt="2020-07-02T14:18:55.335" v="3021"/>
          <ac:graphicFrameMkLst>
            <pc:docMk/>
            <pc:sldMk cId="2243103171" sldId="265"/>
            <ac:graphicFrameMk id="9" creationId="{05F2BDA7-B68D-4FB6-AAC0-34603FA9A25D}"/>
          </ac:graphicFrameMkLst>
        </pc:graphicFrameChg>
        <pc:graphicFrameChg chg="add del mod">
          <ac:chgData name="fernando ribeiro" userId="9bb9909d9a55853f" providerId="LiveId" clId="{C351C9EC-2F8E-4712-AEF2-5E9C6C8FE811}" dt="2020-07-02T14:19:44.013" v="3033"/>
          <ac:graphicFrameMkLst>
            <pc:docMk/>
            <pc:sldMk cId="2243103171" sldId="265"/>
            <ac:graphicFrameMk id="11" creationId="{E7BEECF6-52BF-4980-B863-749A1904DCD0}"/>
          </ac:graphicFrameMkLst>
        </pc:graphicFrameChg>
      </pc:sldChg>
      <pc:sldChg chg="addSp modSp new mod">
        <pc:chgData name="fernando ribeiro" userId="9bb9909d9a55853f" providerId="LiveId" clId="{C351C9EC-2F8E-4712-AEF2-5E9C6C8FE811}" dt="2020-07-07T11:19:23.701" v="15338"/>
        <pc:sldMkLst>
          <pc:docMk/>
          <pc:sldMk cId="381079487" sldId="266"/>
        </pc:sldMkLst>
        <pc:spChg chg="add mod">
          <ac:chgData name="fernando ribeiro" userId="9bb9909d9a55853f" providerId="LiveId" clId="{C351C9EC-2F8E-4712-AEF2-5E9C6C8FE811}" dt="2020-07-07T11:16:00.775" v="15307" actId="1035"/>
          <ac:spMkLst>
            <pc:docMk/>
            <pc:sldMk cId="381079487" sldId="266"/>
            <ac:spMk id="2" creationId="{55C823FA-CE9C-437D-88A3-0BDB838669E4}"/>
          </ac:spMkLst>
        </pc:spChg>
        <pc:spChg chg="add mod">
          <ac:chgData name="fernando ribeiro" userId="9bb9909d9a55853f" providerId="LiveId" clId="{C351C9EC-2F8E-4712-AEF2-5E9C6C8FE811}" dt="2020-07-07T11:18:59.801" v="15337" actId="1036"/>
          <ac:spMkLst>
            <pc:docMk/>
            <pc:sldMk cId="381079487" sldId="266"/>
            <ac:spMk id="4" creationId="{1838E386-79E9-48B6-9905-91D0A8A2EFAE}"/>
          </ac:spMkLst>
        </pc:spChg>
        <pc:graphicFrameChg chg="add mod modGraphic">
          <ac:chgData name="fernando ribeiro" userId="9bb9909d9a55853f" providerId="LiveId" clId="{C351C9EC-2F8E-4712-AEF2-5E9C6C8FE811}" dt="2020-07-07T11:19:23.701" v="15338"/>
          <ac:graphicFrameMkLst>
            <pc:docMk/>
            <pc:sldMk cId="381079487" sldId="266"/>
            <ac:graphicFrameMk id="3" creationId="{B7F56B8A-F40B-47FC-8183-D94FB641917B}"/>
          </ac:graphicFrameMkLst>
        </pc:graphicFrameChg>
      </pc:sldChg>
      <pc:sldChg chg="addSp delSp modSp new mod">
        <pc:chgData name="fernando ribeiro" userId="9bb9909d9a55853f" providerId="LiveId" clId="{C351C9EC-2F8E-4712-AEF2-5E9C6C8FE811}" dt="2020-07-07T11:21:45.210" v="15361" actId="1035"/>
        <pc:sldMkLst>
          <pc:docMk/>
          <pc:sldMk cId="388869036" sldId="267"/>
        </pc:sldMkLst>
        <pc:spChg chg="add mod">
          <ac:chgData name="fernando ribeiro" userId="9bb9909d9a55853f" providerId="LiveId" clId="{C351C9EC-2F8E-4712-AEF2-5E9C6C8FE811}" dt="2020-07-07T11:21:16.172" v="15356" actId="113"/>
          <ac:spMkLst>
            <pc:docMk/>
            <pc:sldMk cId="388869036" sldId="267"/>
            <ac:spMk id="2" creationId="{D117CB08-5885-4DDD-9229-EDAD7A894940}"/>
          </ac:spMkLst>
        </pc:spChg>
        <pc:spChg chg="add del mod">
          <ac:chgData name="fernando ribeiro" userId="9bb9909d9a55853f" providerId="LiveId" clId="{C351C9EC-2F8E-4712-AEF2-5E9C6C8FE811}" dt="2020-07-06T17:00:41.430" v="13370" actId="21"/>
          <ac:spMkLst>
            <pc:docMk/>
            <pc:sldMk cId="388869036" sldId="267"/>
            <ac:spMk id="3" creationId="{9029613A-E00F-4A77-8DE7-AC145F823D4A}"/>
          </ac:spMkLst>
        </pc:spChg>
        <pc:spChg chg="add mod">
          <ac:chgData name="fernando ribeiro" userId="9bb9909d9a55853f" providerId="LiveId" clId="{C351C9EC-2F8E-4712-AEF2-5E9C6C8FE811}" dt="2020-07-07T11:19:33.333" v="15341" actId="108"/>
          <ac:spMkLst>
            <pc:docMk/>
            <pc:sldMk cId="388869036" sldId="267"/>
            <ac:spMk id="4" creationId="{02A95C84-AB8C-4186-8AE1-34313FFCB2D9}"/>
          </ac:spMkLst>
        </pc:spChg>
        <pc:spChg chg="add del mod">
          <ac:chgData name="fernando ribeiro" userId="9bb9909d9a55853f" providerId="LiveId" clId="{C351C9EC-2F8E-4712-AEF2-5E9C6C8FE811}" dt="2020-07-02T18:49:36.693" v="3694" actId="478"/>
          <ac:spMkLst>
            <pc:docMk/>
            <pc:sldMk cId="388869036" sldId="267"/>
            <ac:spMk id="5" creationId="{0F49D214-1B93-4061-9456-F397083D10DF}"/>
          </ac:spMkLst>
        </pc:spChg>
        <pc:spChg chg="add mod">
          <ac:chgData name="fernando ribeiro" userId="9bb9909d9a55853f" providerId="LiveId" clId="{C351C9EC-2F8E-4712-AEF2-5E9C6C8FE811}" dt="2020-07-07T11:21:45.210" v="15361" actId="1035"/>
          <ac:spMkLst>
            <pc:docMk/>
            <pc:sldMk cId="388869036" sldId="267"/>
            <ac:spMk id="6" creationId="{FE88C4E8-9160-45E9-AA44-4975063B123F}"/>
          </ac:spMkLst>
        </pc:spChg>
        <pc:spChg chg="add mod">
          <ac:chgData name="fernando ribeiro" userId="9bb9909d9a55853f" providerId="LiveId" clId="{C351C9EC-2F8E-4712-AEF2-5E9C6C8FE811}" dt="2020-07-07T11:19:58.391" v="15347" actId="14100"/>
          <ac:spMkLst>
            <pc:docMk/>
            <pc:sldMk cId="388869036" sldId="267"/>
            <ac:spMk id="7" creationId="{FE52B1E3-F72E-4A96-9B16-26C84745B1FB}"/>
          </ac:spMkLst>
        </pc:spChg>
        <pc:spChg chg="add mod">
          <ac:chgData name="fernando ribeiro" userId="9bb9909d9a55853f" providerId="LiveId" clId="{C351C9EC-2F8E-4712-AEF2-5E9C6C8FE811}" dt="2020-07-07T11:19:41.172" v="15343" actId="108"/>
          <ac:spMkLst>
            <pc:docMk/>
            <pc:sldMk cId="388869036" sldId="267"/>
            <ac:spMk id="8" creationId="{FE5EF0BE-5472-4E4C-ACA3-425DAA627A3E}"/>
          </ac:spMkLst>
        </pc:spChg>
        <pc:spChg chg="add del mod">
          <ac:chgData name="fernando ribeiro" userId="9bb9909d9a55853f" providerId="LiveId" clId="{C351C9EC-2F8E-4712-AEF2-5E9C6C8FE811}" dt="2020-07-06T17:01:26.080" v="13377" actId="21"/>
          <ac:spMkLst>
            <pc:docMk/>
            <pc:sldMk cId="388869036" sldId="267"/>
            <ac:spMk id="9" creationId="{1BF8BCE8-E5BE-4A27-9B06-0A4CE3BE9454}"/>
          </ac:spMkLst>
        </pc:spChg>
        <pc:spChg chg="add del mod">
          <ac:chgData name="fernando ribeiro" userId="9bb9909d9a55853f" providerId="LiveId" clId="{C351C9EC-2F8E-4712-AEF2-5E9C6C8FE811}" dt="2020-07-02T19:02:13.167" v="3976" actId="478"/>
          <ac:spMkLst>
            <pc:docMk/>
            <pc:sldMk cId="388869036" sldId="267"/>
            <ac:spMk id="10" creationId="{3FA5E733-EB44-4E13-91E1-FD70C91D1C29}"/>
          </ac:spMkLst>
        </pc:spChg>
        <pc:spChg chg="add del mod">
          <ac:chgData name="fernando ribeiro" userId="9bb9909d9a55853f" providerId="LiveId" clId="{C351C9EC-2F8E-4712-AEF2-5E9C6C8FE811}" dt="2020-07-03T11:54:51.455" v="4365" actId="478"/>
          <ac:spMkLst>
            <pc:docMk/>
            <pc:sldMk cId="388869036" sldId="267"/>
            <ac:spMk id="11" creationId="{B32A2769-3602-4DB1-BC5D-C010BAAC72F7}"/>
          </ac:spMkLst>
        </pc:spChg>
        <pc:spChg chg="add del mod">
          <ac:chgData name="fernando ribeiro" userId="9bb9909d9a55853f" providerId="LiveId" clId="{C351C9EC-2F8E-4712-AEF2-5E9C6C8FE811}" dt="2020-07-02T19:11:48.466" v="4110" actId="478"/>
          <ac:spMkLst>
            <pc:docMk/>
            <pc:sldMk cId="388869036" sldId="267"/>
            <ac:spMk id="13" creationId="{8B07C736-959B-40C1-89E7-7580C4DE2C00}"/>
          </ac:spMkLst>
        </pc:spChg>
        <pc:spChg chg="add del mod">
          <ac:chgData name="fernando ribeiro" userId="9bb9909d9a55853f" providerId="LiveId" clId="{C351C9EC-2F8E-4712-AEF2-5E9C6C8FE811}" dt="2020-07-06T17:09:53.815" v="13525"/>
          <ac:spMkLst>
            <pc:docMk/>
            <pc:sldMk cId="388869036" sldId="267"/>
            <ac:spMk id="14" creationId="{3ED35A3B-2723-4878-B8AE-A2E735E6F739}"/>
          </ac:spMkLst>
        </pc:spChg>
        <pc:spChg chg="add mod">
          <ac:chgData name="fernando ribeiro" userId="9bb9909d9a55853f" providerId="LiveId" clId="{C351C9EC-2F8E-4712-AEF2-5E9C6C8FE811}" dt="2020-07-06T17:10:01.252" v="13528" actId="21"/>
          <ac:spMkLst>
            <pc:docMk/>
            <pc:sldMk cId="388869036" sldId="267"/>
            <ac:spMk id="15" creationId="{D6CB0BD3-740D-4AA6-B438-9310A90AAAF2}"/>
          </ac:spMkLst>
        </pc:spChg>
        <pc:graphicFrameChg chg="add del mod">
          <ac:chgData name="fernando ribeiro" userId="9bb9909d9a55853f" providerId="LiveId" clId="{C351C9EC-2F8E-4712-AEF2-5E9C6C8FE811}" dt="2020-07-02T19:09:00.132" v="4072"/>
          <ac:graphicFrameMkLst>
            <pc:docMk/>
            <pc:sldMk cId="388869036" sldId="267"/>
            <ac:graphicFrameMk id="12" creationId="{F5F9CB70-7181-47BC-BA1A-53B36901DC37}"/>
          </ac:graphicFrameMkLst>
        </pc:graphicFrameChg>
      </pc:sldChg>
      <pc:sldChg chg="addSp delSp modSp add mod ord">
        <pc:chgData name="fernando ribeiro" userId="9bb9909d9a55853f" providerId="LiveId" clId="{C351C9EC-2F8E-4712-AEF2-5E9C6C8FE811}" dt="2020-07-07T11:50:14.929" v="15502" actId="108"/>
        <pc:sldMkLst>
          <pc:docMk/>
          <pc:sldMk cId="1095151202" sldId="268"/>
        </pc:sldMkLst>
        <pc:spChg chg="add del mod">
          <ac:chgData name="fernando ribeiro" userId="9bb9909d9a55853f" providerId="LiveId" clId="{C351C9EC-2F8E-4712-AEF2-5E9C6C8FE811}" dt="2020-07-02T19:04:56.980" v="4014" actId="478"/>
          <ac:spMkLst>
            <pc:docMk/>
            <pc:sldMk cId="1095151202" sldId="268"/>
            <ac:spMk id="2" creationId="{645F31E8-3C26-4102-9D6E-B4CF151EED52}"/>
          </ac:spMkLst>
        </pc:spChg>
        <pc:spChg chg="add del mod">
          <ac:chgData name="fernando ribeiro" userId="9bb9909d9a55853f" providerId="LiveId" clId="{C351C9EC-2F8E-4712-AEF2-5E9C6C8FE811}" dt="2020-07-02T19:08:19.534" v="4070" actId="478"/>
          <ac:spMkLst>
            <pc:docMk/>
            <pc:sldMk cId="1095151202" sldId="268"/>
            <ac:spMk id="3" creationId="{B1C43EC2-3D8D-4723-91F7-59524E9A0CD4}"/>
          </ac:spMkLst>
        </pc:spChg>
        <pc:spChg chg="add del mod">
          <ac:chgData name="fernando ribeiro" userId="9bb9909d9a55853f" providerId="LiveId" clId="{C351C9EC-2F8E-4712-AEF2-5E9C6C8FE811}" dt="2020-07-02T19:07:56.256" v="4066"/>
          <ac:spMkLst>
            <pc:docMk/>
            <pc:sldMk cId="1095151202" sldId="268"/>
            <ac:spMk id="4" creationId="{2625677B-A5B4-4E9B-BFAB-6329E4AE463A}"/>
          </ac:spMkLst>
        </pc:spChg>
        <pc:spChg chg="mod">
          <ac:chgData name="fernando ribeiro" userId="9bb9909d9a55853f" providerId="LiveId" clId="{C351C9EC-2F8E-4712-AEF2-5E9C6C8FE811}" dt="2020-07-07T11:48:55.941" v="15489" actId="20577"/>
          <ac:spMkLst>
            <pc:docMk/>
            <pc:sldMk cId="1095151202" sldId="268"/>
            <ac:spMk id="5" creationId="{035D8B7E-37C4-4808-8513-47A4C8F7C5FA}"/>
          </ac:spMkLst>
        </pc:spChg>
        <pc:spChg chg="mod">
          <ac:chgData name="fernando ribeiro" userId="9bb9909d9a55853f" providerId="LiveId" clId="{C351C9EC-2F8E-4712-AEF2-5E9C6C8FE811}" dt="2020-07-07T11:49:06.490" v="15491" actId="108"/>
          <ac:spMkLst>
            <pc:docMk/>
            <pc:sldMk cId="1095151202" sldId="268"/>
            <ac:spMk id="7" creationId="{98ACD3D1-3009-412F-A6A1-61C15A34380D}"/>
          </ac:spMkLst>
        </pc:spChg>
        <pc:spChg chg="mod">
          <ac:chgData name="fernando ribeiro" userId="9bb9909d9a55853f" providerId="LiveId" clId="{C351C9EC-2F8E-4712-AEF2-5E9C6C8FE811}" dt="2020-07-07T11:47:53.025" v="15469" actId="1076"/>
          <ac:spMkLst>
            <pc:docMk/>
            <pc:sldMk cId="1095151202" sldId="268"/>
            <ac:spMk id="8" creationId="{EAC7696F-40FC-4C11-B371-7347ED3F8EF4}"/>
          </ac:spMkLst>
        </pc:spChg>
        <pc:spChg chg="del mod">
          <ac:chgData name="fernando ribeiro" userId="9bb9909d9a55853f" providerId="LiveId" clId="{C351C9EC-2F8E-4712-AEF2-5E9C6C8FE811}" dt="2020-07-02T19:04:27.807" v="3995" actId="478"/>
          <ac:spMkLst>
            <pc:docMk/>
            <pc:sldMk cId="1095151202" sldId="268"/>
            <ac:spMk id="10" creationId="{B8428376-014F-4CCC-83F4-566AE00499B0}"/>
          </ac:spMkLst>
        </pc:spChg>
        <pc:spChg chg="del mod">
          <ac:chgData name="fernando ribeiro" userId="9bb9909d9a55853f" providerId="LiveId" clId="{C351C9EC-2F8E-4712-AEF2-5E9C6C8FE811}" dt="2020-07-02T19:11:15.809" v="4109" actId="478"/>
          <ac:spMkLst>
            <pc:docMk/>
            <pc:sldMk cId="1095151202" sldId="268"/>
            <ac:spMk id="12" creationId="{8767BF5B-AE04-4B57-97C6-4D5A2964E10A}"/>
          </ac:spMkLst>
        </pc:spChg>
        <pc:spChg chg="mod">
          <ac:chgData name="fernando ribeiro" userId="9bb9909d9a55853f" providerId="LiveId" clId="{C351C9EC-2F8E-4712-AEF2-5E9C6C8FE811}" dt="2020-07-07T11:49:28.151" v="15493" actId="1076"/>
          <ac:spMkLst>
            <pc:docMk/>
            <pc:sldMk cId="1095151202" sldId="268"/>
            <ac:spMk id="13" creationId="{5F07E612-95BA-4D43-954C-29B41470560A}"/>
          </ac:spMkLst>
        </pc:spChg>
        <pc:spChg chg="mod">
          <ac:chgData name="fernando ribeiro" userId="9bb9909d9a55853f" providerId="LiveId" clId="{C351C9EC-2F8E-4712-AEF2-5E9C6C8FE811}" dt="2020-07-07T11:50:08.649" v="15500" actId="108"/>
          <ac:spMkLst>
            <pc:docMk/>
            <pc:sldMk cId="1095151202" sldId="268"/>
            <ac:spMk id="14" creationId="{755C3B55-76D1-422E-92E1-2FE0DEEC0454}"/>
          </ac:spMkLst>
        </pc:spChg>
        <pc:spChg chg="mod">
          <ac:chgData name="fernando ribeiro" userId="9bb9909d9a55853f" providerId="LiveId" clId="{C351C9EC-2F8E-4712-AEF2-5E9C6C8FE811}" dt="2020-07-07T11:50:12.139" v="15501" actId="108"/>
          <ac:spMkLst>
            <pc:docMk/>
            <pc:sldMk cId="1095151202" sldId="268"/>
            <ac:spMk id="15" creationId="{7FC8E916-0B2A-4C51-A873-37908106C987}"/>
          </ac:spMkLst>
        </pc:spChg>
        <pc:spChg chg="mod">
          <ac:chgData name="fernando ribeiro" userId="9bb9909d9a55853f" providerId="LiveId" clId="{C351C9EC-2F8E-4712-AEF2-5E9C6C8FE811}" dt="2020-07-07T11:50:14.929" v="15502" actId="108"/>
          <ac:spMkLst>
            <pc:docMk/>
            <pc:sldMk cId="1095151202" sldId="268"/>
            <ac:spMk id="16" creationId="{98574238-2305-4B95-9B48-94DB14CC1510}"/>
          </ac:spMkLst>
        </pc:spChg>
        <pc:spChg chg="del mod">
          <ac:chgData name="fernando ribeiro" userId="9bb9909d9a55853f" providerId="LiveId" clId="{C351C9EC-2F8E-4712-AEF2-5E9C6C8FE811}" dt="2020-07-06T16:58:01.213" v="13334" actId="478"/>
          <ac:spMkLst>
            <pc:docMk/>
            <pc:sldMk cId="1095151202" sldId="268"/>
            <ac:spMk id="17" creationId="{1896BB47-3856-4565-818B-85DC7D6065F3}"/>
          </ac:spMkLst>
        </pc:spChg>
        <pc:spChg chg="add del mod">
          <ac:chgData name="fernando ribeiro" userId="9bb9909d9a55853f" providerId="LiveId" clId="{C351C9EC-2F8E-4712-AEF2-5E9C6C8FE811}" dt="2020-07-02T19:11:10.793" v="4108" actId="478"/>
          <ac:spMkLst>
            <pc:docMk/>
            <pc:sldMk cId="1095151202" sldId="268"/>
            <ac:spMk id="18" creationId="{2798CC5A-A6AD-49DD-9EBF-49D30C4C904D}"/>
          </ac:spMkLst>
        </pc:spChg>
        <pc:spChg chg="add mod">
          <ac:chgData name="fernando ribeiro" userId="9bb9909d9a55853f" providerId="LiveId" clId="{C351C9EC-2F8E-4712-AEF2-5E9C6C8FE811}" dt="2020-07-07T11:47:27.024" v="15467" actId="20577"/>
          <ac:spMkLst>
            <pc:docMk/>
            <pc:sldMk cId="1095151202" sldId="268"/>
            <ac:spMk id="19" creationId="{0C5BC674-9ABB-43A4-8710-6B7B0E25CEE5}"/>
          </ac:spMkLst>
        </pc:spChg>
        <pc:spChg chg="add mod">
          <ac:chgData name="fernando ribeiro" userId="9bb9909d9a55853f" providerId="LiveId" clId="{C351C9EC-2F8E-4712-AEF2-5E9C6C8FE811}" dt="2020-07-07T11:45:53.149" v="15449" actId="1036"/>
          <ac:spMkLst>
            <pc:docMk/>
            <pc:sldMk cId="1095151202" sldId="268"/>
            <ac:spMk id="20" creationId="{5F8C1CE1-519A-493D-8B95-31178A7C3704}"/>
          </ac:spMkLst>
        </pc:spChg>
        <pc:grpChg chg="add mod">
          <ac:chgData name="fernando ribeiro" userId="9bb9909d9a55853f" providerId="LiveId" clId="{C351C9EC-2F8E-4712-AEF2-5E9C6C8FE811}" dt="2020-07-07T11:46:18.188" v="15451" actId="14100"/>
          <ac:grpSpMkLst>
            <pc:docMk/>
            <pc:sldMk cId="1095151202" sldId="268"/>
            <ac:grpSpMk id="21" creationId="{5F8ED974-C054-4A4A-A5E7-7D435502BA02}"/>
          </ac:grpSpMkLst>
        </pc:grpChg>
        <pc:graphicFrameChg chg="add del mod">
          <ac:chgData name="fernando ribeiro" userId="9bb9909d9a55853f" providerId="LiveId" clId="{C351C9EC-2F8E-4712-AEF2-5E9C6C8FE811}" dt="2020-07-02T19:10:01.292" v="4087"/>
          <ac:graphicFrameMkLst>
            <pc:docMk/>
            <pc:sldMk cId="1095151202" sldId="268"/>
            <ac:graphicFrameMk id="6" creationId="{CEE7756E-5225-4128-9641-8BD1A9A7DD73}"/>
          </ac:graphicFrameMkLst>
        </pc:graphicFrameChg>
        <pc:graphicFrameChg chg="add del mod">
          <ac:chgData name="fernando ribeiro" userId="9bb9909d9a55853f" providerId="LiveId" clId="{C351C9EC-2F8E-4712-AEF2-5E9C6C8FE811}" dt="2020-07-02T19:10:10.382" v="4089"/>
          <ac:graphicFrameMkLst>
            <pc:docMk/>
            <pc:sldMk cId="1095151202" sldId="268"/>
            <ac:graphicFrameMk id="9" creationId="{B8B44558-EFC1-43A6-AA3F-9248166CA9D2}"/>
          </ac:graphicFrameMkLst>
        </pc:graphicFrameChg>
        <pc:graphicFrameChg chg="add del mod">
          <ac:chgData name="fernando ribeiro" userId="9bb9909d9a55853f" providerId="LiveId" clId="{C351C9EC-2F8E-4712-AEF2-5E9C6C8FE811}" dt="2020-07-02T19:10:31.300" v="4096" actId="478"/>
          <ac:graphicFrameMkLst>
            <pc:docMk/>
            <pc:sldMk cId="1095151202" sldId="268"/>
            <ac:graphicFrameMk id="11" creationId="{0EBBA713-40F5-46A1-AC68-86EA7DE407C6}"/>
          </ac:graphicFrameMkLst>
        </pc:graphicFrameChg>
      </pc:sldChg>
      <pc:sldChg chg="addSp delSp modSp new mod ord">
        <pc:chgData name="fernando ribeiro" userId="9bb9909d9a55853f" providerId="LiveId" clId="{C351C9EC-2F8E-4712-AEF2-5E9C6C8FE811}" dt="2020-07-07T11:56:07.898" v="15607" actId="108"/>
        <pc:sldMkLst>
          <pc:docMk/>
          <pc:sldMk cId="2343280239" sldId="269"/>
        </pc:sldMkLst>
        <pc:spChg chg="add mod">
          <ac:chgData name="fernando ribeiro" userId="9bb9909d9a55853f" providerId="LiveId" clId="{C351C9EC-2F8E-4712-AEF2-5E9C6C8FE811}" dt="2020-07-07T11:51:23.619" v="15529" actId="1035"/>
          <ac:spMkLst>
            <pc:docMk/>
            <pc:sldMk cId="2343280239" sldId="269"/>
            <ac:spMk id="2" creationId="{A279D253-1959-4943-B06F-8CDEE2756B31}"/>
          </ac:spMkLst>
        </pc:spChg>
        <pc:spChg chg="add mod">
          <ac:chgData name="fernando ribeiro" userId="9bb9909d9a55853f" providerId="LiveId" clId="{C351C9EC-2F8E-4712-AEF2-5E9C6C8FE811}" dt="2020-07-07T11:54:51.561" v="15577" actId="1035"/>
          <ac:spMkLst>
            <pc:docMk/>
            <pc:sldMk cId="2343280239" sldId="269"/>
            <ac:spMk id="4" creationId="{B2F3C42F-3BF1-413D-A5BC-45708221A559}"/>
          </ac:spMkLst>
        </pc:spChg>
        <pc:spChg chg="add mod">
          <ac:chgData name="fernando ribeiro" userId="9bb9909d9a55853f" providerId="LiveId" clId="{C351C9EC-2F8E-4712-AEF2-5E9C6C8FE811}" dt="2020-07-07T11:55:03.130" v="15586" actId="1035"/>
          <ac:spMkLst>
            <pc:docMk/>
            <pc:sldMk cId="2343280239" sldId="269"/>
            <ac:spMk id="5" creationId="{E3227621-2D49-4C17-AF9A-49CE09083535}"/>
          </ac:spMkLst>
        </pc:spChg>
        <pc:spChg chg="add mod">
          <ac:chgData name="fernando ribeiro" userId="9bb9909d9a55853f" providerId="LiveId" clId="{C351C9EC-2F8E-4712-AEF2-5E9C6C8FE811}" dt="2020-07-07T11:55:12.579" v="15595" actId="14100"/>
          <ac:spMkLst>
            <pc:docMk/>
            <pc:sldMk cId="2343280239" sldId="269"/>
            <ac:spMk id="6" creationId="{44ED1995-2309-4322-B928-4B9BA433A58C}"/>
          </ac:spMkLst>
        </pc:spChg>
        <pc:spChg chg="add mod">
          <ac:chgData name="fernando ribeiro" userId="9bb9909d9a55853f" providerId="LiveId" clId="{C351C9EC-2F8E-4712-AEF2-5E9C6C8FE811}" dt="2020-07-07T11:56:07.898" v="15607" actId="108"/>
          <ac:spMkLst>
            <pc:docMk/>
            <pc:sldMk cId="2343280239" sldId="269"/>
            <ac:spMk id="7" creationId="{24059A65-DA16-48E8-BCF7-F12C9689D778}"/>
          </ac:spMkLst>
        </pc:spChg>
        <pc:spChg chg="add mod">
          <ac:chgData name="fernando ribeiro" userId="9bb9909d9a55853f" providerId="LiveId" clId="{C351C9EC-2F8E-4712-AEF2-5E9C6C8FE811}" dt="2020-07-07T11:55:31.049" v="15597" actId="1076"/>
          <ac:spMkLst>
            <pc:docMk/>
            <pc:sldMk cId="2343280239" sldId="269"/>
            <ac:spMk id="8" creationId="{CCD6766E-E441-41D4-B50E-03D72EB976C1}"/>
          </ac:spMkLst>
        </pc:spChg>
        <pc:spChg chg="add mod">
          <ac:chgData name="fernando ribeiro" userId="9bb9909d9a55853f" providerId="LiveId" clId="{C351C9EC-2F8E-4712-AEF2-5E9C6C8FE811}" dt="2020-07-06T17:18:04.720" v="13631" actId="21"/>
          <ac:spMkLst>
            <pc:docMk/>
            <pc:sldMk cId="2343280239" sldId="269"/>
            <ac:spMk id="9" creationId="{6DB7EF2D-3683-43D8-B1BA-3F7078F319BA}"/>
          </ac:spMkLst>
        </pc:spChg>
        <pc:spChg chg="add mod">
          <ac:chgData name="fernando ribeiro" userId="9bb9909d9a55853f" providerId="LiveId" clId="{C351C9EC-2F8E-4712-AEF2-5E9C6C8FE811}" dt="2020-07-07T11:54:56.370" v="15581" actId="1035"/>
          <ac:spMkLst>
            <pc:docMk/>
            <pc:sldMk cId="2343280239" sldId="269"/>
            <ac:spMk id="10" creationId="{5A0ECDF8-B4BF-4894-8CD7-9CB2B78FD6F7}"/>
          </ac:spMkLst>
        </pc:spChg>
        <pc:graphicFrameChg chg="add del mod modGraphic">
          <ac:chgData name="fernando ribeiro" userId="9bb9909d9a55853f" providerId="LiveId" clId="{C351C9EC-2F8E-4712-AEF2-5E9C6C8FE811}" dt="2020-07-03T11:48:00.770" v="4253" actId="478"/>
          <ac:graphicFrameMkLst>
            <pc:docMk/>
            <pc:sldMk cId="2343280239" sldId="269"/>
            <ac:graphicFrameMk id="3" creationId="{884A20EF-C9AB-4514-A193-E098B0275E14}"/>
          </ac:graphicFrameMkLst>
        </pc:graphicFrameChg>
      </pc:sldChg>
      <pc:sldChg chg="new del">
        <pc:chgData name="fernando ribeiro" userId="9bb9909d9a55853f" providerId="LiveId" clId="{C351C9EC-2F8E-4712-AEF2-5E9C6C8FE811}" dt="2020-07-03T12:00:08.746" v="4413" actId="47"/>
        <pc:sldMkLst>
          <pc:docMk/>
          <pc:sldMk cId="858117461" sldId="270"/>
        </pc:sldMkLst>
      </pc:sldChg>
      <pc:sldChg chg="addSp delSp modSp add mod ord">
        <pc:chgData name="fernando ribeiro" userId="9bb9909d9a55853f" providerId="LiveId" clId="{C351C9EC-2F8E-4712-AEF2-5E9C6C8FE811}" dt="2020-07-07T15:13:09.809" v="16668"/>
        <pc:sldMkLst>
          <pc:docMk/>
          <pc:sldMk cId="508730395" sldId="271"/>
        </pc:sldMkLst>
        <pc:spChg chg="add del mod">
          <ac:chgData name="fernando ribeiro" userId="9bb9909d9a55853f" providerId="LiveId" clId="{C351C9EC-2F8E-4712-AEF2-5E9C6C8FE811}" dt="2020-07-03T12:00:33.997" v="4416"/>
          <ac:spMkLst>
            <pc:docMk/>
            <pc:sldMk cId="508730395" sldId="271"/>
            <ac:spMk id="3" creationId="{B417983E-0A09-4864-BC2C-0D7C518EFE74}"/>
          </ac:spMkLst>
        </pc:spChg>
        <pc:spChg chg="add del mod">
          <ac:chgData name="fernando ribeiro" userId="9bb9909d9a55853f" providerId="LiveId" clId="{C351C9EC-2F8E-4712-AEF2-5E9C6C8FE811}" dt="2020-07-03T12:02:40.437" v="4433" actId="478"/>
          <ac:spMkLst>
            <pc:docMk/>
            <pc:sldMk cId="508730395" sldId="271"/>
            <ac:spMk id="4" creationId="{AC91EB54-E56E-4D9A-A068-47F8C617A93D}"/>
          </ac:spMkLst>
        </pc:spChg>
        <pc:spChg chg="mod">
          <ac:chgData name="fernando ribeiro" userId="9bb9909d9a55853f" providerId="LiveId" clId="{C351C9EC-2F8E-4712-AEF2-5E9C6C8FE811}" dt="2020-07-07T11:58:01.407" v="15643" actId="1035"/>
          <ac:spMkLst>
            <pc:docMk/>
            <pc:sldMk cId="508730395" sldId="271"/>
            <ac:spMk id="5" creationId="{035D8B7E-37C4-4808-8513-47A4C8F7C5FA}"/>
          </ac:spMkLst>
        </pc:spChg>
        <pc:spChg chg="add del mod">
          <ac:chgData name="fernando ribeiro" userId="9bb9909d9a55853f" providerId="LiveId" clId="{C351C9EC-2F8E-4712-AEF2-5E9C6C8FE811}" dt="2020-07-03T12:03:12.681" v="4444"/>
          <ac:spMkLst>
            <pc:docMk/>
            <pc:sldMk cId="508730395" sldId="271"/>
            <ac:spMk id="6" creationId="{24138284-9103-4275-9A47-6A19BE5F91C4}"/>
          </ac:spMkLst>
        </pc:spChg>
        <pc:spChg chg="mod">
          <ac:chgData name="fernando ribeiro" userId="9bb9909d9a55853f" providerId="LiveId" clId="{C351C9EC-2F8E-4712-AEF2-5E9C6C8FE811}" dt="2020-07-07T11:57:44.788" v="15638" actId="6549"/>
          <ac:spMkLst>
            <pc:docMk/>
            <pc:sldMk cId="508730395" sldId="271"/>
            <ac:spMk id="7" creationId="{98ACD3D1-3009-412F-A6A1-61C15A34380D}"/>
          </ac:spMkLst>
        </pc:spChg>
        <pc:spChg chg="mod">
          <ac:chgData name="fernando ribeiro" userId="9bb9909d9a55853f" providerId="LiveId" clId="{C351C9EC-2F8E-4712-AEF2-5E9C6C8FE811}" dt="2020-07-07T11:56:27.988" v="15608" actId="108"/>
          <ac:spMkLst>
            <pc:docMk/>
            <pc:sldMk cId="508730395" sldId="271"/>
            <ac:spMk id="8" creationId="{EAC7696F-40FC-4C11-B371-7347ED3F8EF4}"/>
          </ac:spMkLst>
        </pc:spChg>
        <pc:spChg chg="add del mod">
          <ac:chgData name="fernando ribeiro" userId="9bb9909d9a55853f" providerId="LiveId" clId="{C351C9EC-2F8E-4712-AEF2-5E9C6C8FE811}" dt="2020-07-03T12:04:37.737" v="4458" actId="478"/>
          <ac:spMkLst>
            <pc:docMk/>
            <pc:sldMk cId="508730395" sldId="271"/>
            <ac:spMk id="9" creationId="{D604235F-64A8-46AE-A072-AD7B8C773B76}"/>
          </ac:spMkLst>
        </pc:spChg>
        <pc:spChg chg="add del mod">
          <ac:chgData name="fernando ribeiro" userId="9bb9909d9a55853f" providerId="LiveId" clId="{C351C9EC-2F8E-4712-AEF2-5E9C6C8FE811}" dt="2020-07-03T12:06:24.075" v="4551" actId="478"/>
          <ac:spMkLst>
            <pc:docMk/>
            <pc:sldMk cId="508730395" sldId="271"/>
            <ac:spMk id="10" creationId="{47593788-6AEE-4BC6-977C-4D11C296B94A}"/>
          </ac:spMkLst>
        </pc:spChg>
        <pc:spChg chg="add del mod">
          <ac:chgData name="fernando ribeiro" userId="9bb9909d9a55853f" providerId="LiveId" clId="{C351C9EC-2F8E-4712-AEF2-5E9C6C8FE811}" dt="2020-07-03T12:07:48.628" v="4568" actId="478"/>
          <ac:spMkLst>
            <pc:docMk/>
            <pc:sldMk cId="508730395" sldId="271"/>
            <ac:spMk id="11" creationId="{2E20F36E-F831-494C-A35F-D3CB27292E50}"/>
          </ac:spMkLst>
        </pc:spChg>
        <pc:spChg chg="mod">
          <ac:chgData name="fernando ribeiro" userId="9bb9909d9a55853f" providerId="LiveId" clId="{C351C9EC-2F8E-4712-AEF2-5E9C6C8FE811}" dt="2020-07-07T11:58:46.089" v="15662" actId="1036"/>
          <ac:spMkLst>
            <pc:docMk/>
            <pc:sldMk cId="508730395" sldId="271"/>
            <ac:spMk id="13" creationId="{5F07E612-95BA-4D43-954C-29B41470560A}"/>
          </ac:spMkLst>
        </pc:spChg>
        <pc:spChg chg="mod">
          <ac:chgData name="fernando ribeiro" userId="9bb9909d9a55853f" providerId="LiveId" clId="{C351C9EC-2F8E-4712-AEF2-5E9C6C8FE811}" dt="2020-07-07T12:01:20.471" v="15673" actId="108"/>
          <ac:spMkLst>
            <pc:docMk/>
            <pc:sldMk cId="508730395" sldId="271"/>
            <ac:spMk id="14" creationId="{755C3B55-76D1-422E-92E1-2FE0DEEC0454}"/>
          </ac:spMkLst>
        </pc:spChg>
        <pc:spChg chg="mod">
          <ac:chgData name="fernando ribeiro" userId="9bb9909d9a55853f" providerId="LiveId" clId="{C351C9EC-2F8E-4712-AEF2-5E9C6C8FE811}" dt="2020-07-07T12:01:23.301" v="15674" actId="108"/>
          <ac:spMkLst>
            <pc:docMk/>
            <pc:sldMk cId="508730395" sldId="271"/>
            <ac:spMk id="15" creationId="{7FC8E916-0B2A-4C51-A873-37908106C987}"/>
          </ac:spMkLst>
        </pc:spChg>
        <pc:spChg chg="mod">
          <ac:chgData name="fernando ribeiro" userId="9bb9909d9a55853f" providerId="LiveId" clId="{C351C9EC-2F8E-4712-AEF2-5E9C6C8FE811}" dt="2020-07-07T12:01:26.580" v="15675" actId="108"/>
          <ac:spMkLst>
            <pc:docMk/>
            <pc:sldMk cId="508730395" sldId="271"/>
            <ac:spMk id="16" creationId="{98574238-2305-4B95-9B48-94DB14CC1510}"/>
          </ac:spMkLst>
        </pc:spChg>
        <pc:spChg chg="del mod">
          <ac:chgData name="fernando ribeiro" userId="9bb9909d9a55853f" providerId="LiveId" clId="{C351C9EC-2F8E-4712-AEF2-5E9C6C8FE811}" dt="2020-07-07T11:58:33.052" v="15650" actId="478"/>
          <ac:spMkLst>
            <pc:docMk/>
            <pc:sldMk cId="508730395" sldId="271"/>
            <ac:spMk id="17" creationId="{1896BB47-3856-4565-818B-85DC7D6065F3}"/>
          </ac:spMkLst>
        </pc:spChg>
        <pc:spChg chg="add mod">
          <ac:chgData name="fernando ribeiro" userId="9bb9909d9a55853f" providerId="LiveId" clId="{C351C9EC-2F8E-4712-AEF2-5E9C6C8FE811}" dt="2020-07-07T15:13:09.809" v="16668"/>
          <ac:spMkLst>
            <pc:docMk/>
            <pc:sldMk cId="508730395" sldId="271"/>
            <ac:spMk id="18" creationId="{A3FC035E-B3FC-4427-9481-BBCDABB613E8}"/>
          </ac:spMkLst>
        </pc:spChg>
        <pc:graphicFrameChg chg="add del mod">
          <ac:chgData name="fernando ribeiro" userId="9bb9909d9a55853f" providerId="LiveId" clId="{C351C9EC-2F8E-4712-AEF2-5E9C6C8FE811}" dt="2020-07-03T12:00:33.997" v="4416"/>
          <ac:graphicFrameMkLst>
            <pc:docMk/>
            <pc:sldMk cId="508730395" sldId="271"/>
            <ac:graphicFrameMk id="2" creationId="{7F8436A3-B989-4952-880F-654802E0B4E1}"/>
          </ac:graphicFrameMkLst>
        </pc:graphicFrameChg>
      </pc:sldChg>
      <pc:sldChg chg="addSp delSp modSp new mod">
        <pc:chgData name="fernando ribeiro" userId="9bb9909d9a55853f" providerId="LiveId" clId="{C351C9EC-2F8E-4712-AEF2-5E9C6C8FE811}" dt="2020-07-07T12:07:43.810" v="15858" actId="1036"/>
        <pc:sldMkLst>
          <pc:docMk/>
          <pc:sldMk cId="3674232865" sldId="272"/>
        </pc:sldMkLst>
        <pc:spChg chg="add mod">
          <ac:chgData name="fernando ribeiro" userId="9bb9909d9a55853f" providerId="LiveId" clId="{C351C9EC-2F8E-4712-AEF2-5E9C6C8FE811}" dt="2020-07-07T11:50:50.151" v="15517" actId="1035"/>
          <ac:spMkLst>
            <pc:docMk/>
            <pc:sldMk cId="3674232865" sldId="272"/>
            <ac:spMk id="2" creationId="{B7891B23-3B4F-4C20-8AFB-3B3D8F61FBC1}"/>
          </ac:spMkLst>
        </pc:spChg>
        <pc:spChg chg="add del mod">
          <ac:chgData name="fernando ribeiro" userId="9bb9909d9a55853f" providerId="LiveId" clId="{C351C9EC-2F8E-4712-AEF2-5E9C6C8FE811}" dt="2020-07-03T15:04:40.181" v="5095" actId="21"/>
          <ac:spMkLst>
            <pc:docMk/>
            <pc:sldMk cId="3674232865" sldId="272"/>
            <ac:spMk id="4" creationId="{917047F2-8DEB-43A7-BACE-231C6FD9BA6A}"/>
          </ac:spMkLst>
        </pc:spChg>
        <pc:spChg chg="add mod">
          <ac:chgData name="fernando ribeiro" userId="9bb9909d9a55853f" providerId="LiveId" clId="{C351C9EC-2F8E-4712-AEF2-5E9C6C8FE811}" dt="2020-07-07T12:07:43.810" v="15858" actId="1036"/>
          <ac:spMkLst>
            <pc:docMk/>
            <pc:sldMk cId="3674232865" sldId="272"/>
            <ac:spMk id="5" creationId="{07AC9852-C119-43C5-8FD8-881ABB236D4E}"/>
          </ac:spMkLst>
        </pc:spChg>
        <pc:spChg chg="add mod">
          <ac:chgData name="fernando ribeiro" userId="9bb9909d9a55853f" providerId="LiveId" clId="{C351C9EC-2F8E-4712-AEF2-5E9C6C8FE811}" dt="2020-07-07T12:06:40.383" v="15802" actId="1076"/>
          <ac:spMkLst>
            <pc:docMk/>
            <pc:sldMk cId="3674232865" sldId="272"/>
            <ac:spMk id="6" creationId="{FA1357E2-E1A1-4BAF-95C3-C45B28CC32DD}"/>
          </ac:spMkLst>
        </pc:spChg>
        <pc:spChg chg="add mod">
          <ac:chgData name="fernando ribeiro" userId="9bb9909d9a55853f" providerId="LiveId" clId="{C351C9EC-2F8E-4712-AEF2-5E9C6C8FE811}" dt="2020-07-07T12:07:04.820" v="15807" actId="1076"/>
          <ac:spMkLst>
            <pc:docMk/>
            <pc:sldMk cId="3674232865" sldId="272"/>
            <ac:spMk id="7" creationId="{18986D38-5F2D-4B18-8FA7-27E3A9C76F8B}"/>
          </ac:spMkLst>
        </pc:spChg>
        <pc:spChg chg="add del mod">
          <ac:chgData name="fernando ribeiro" userId="9bb9909d9a55853f" providerId="LiveId" clId="{C351C9EC-2F8E-4712-AEF2-5E9C6C8FE811}" dt="2020-07-07T12:07:08.070" v="15808" actId="478"/>
          <ac:spMkLst>
            <pc:docMk/>
            <pc:sldMk cId="3674232865" sldId="272"/>
            <ac:spMk id="8" creationId="{56769FE6-9001-4806-97C3-BF4DFE9EF01C}"/>
          </ac:spMkLst>
        </pc:spChg>
        <pc:spChg chg="add mod">
          <ac:chgData name="fernando ribeiro" userId="9bb9909d9a55853f" providerId="LiveId" clId="{C351C9EC-2F8E-4712-AEF2-5E9C6C8FE811}" dt="2020-07-07T12:07:31.438" v="15855" actId="1036"/>
          <ac:spMkLst>
            <pc:docMk/>
            <pc:sldMk cId="3674232865" sldId="272"/>
            <ac:spMk id="9" creationId="{7D257522-62E7-48E6-ADA0-0A558FB90515}"/>
          </ac:spMkLst>
        </pc:spChg>
        <pc:spChg chg="add del mod">
          <ac:chgData name="fernando ribeiro" userId="9bb9909d9a55853f" providerId="LiveId" clId="{C351C9EC-2F8E-4712-AEF2-5E9C6C8FE811}" dt="2020-07-07T12:07:10.579" v="15810" actId="478"/>
          <ac:spMkLst>
            <pc:docMk/>
            <pc:sldMk cId="3674232865" sldId="272"/>
            <ac:spMk id="10" creationId="{7D910EF3-0C43-4568-92B0-571D6EBC7802}"/>
          </ac:spMkLst>
        </pc:spChg>
        <pc:spChg chg="add del mod">
          <ac:chgData name="fernando ribeiro" userId="9bb9909d9a55853f" providerId="LiveId" clId="{C351C9EC-2F8E-4712-AEF2-5E9C6C8FE811}" dt="2020-07-07T12:07:09.120" v="15809" actId="478"/>
          <ac:spMkLst>
            <pc:docMk/>
            <pc:sldMk cId="3674232865" sldId="272"/>
            <ac:spMk id="11" creationId="{958C29FA-2162-4022-9257-B6042D3E10C1}"/>
          </ac:spMkLst>
        </pc:spChg>
        <pc:graphicFrameChg chg="add mod modGraphic">
          <ac:chgData name="fernando ribeiro" userId="9bb9909d9a55853f" providerId="LiveId" clId="{C351C9EC-2F8E-4712-AEF2-5E9C6C8FE811}" dt="2020-07-07T12:07:37.961" v="15856" actId="20577"/>
          <ac:graphicFrameMkLst>
            <pc:docMk/>
            <pc:sldMk cId="3674232865" sldId="272"/>
            <ac:graphicFrameMk id="3" creationId="{B94FDDCF-B291-46A5-B276-F29C9087713B}"/>
          </ac:graphicFrameMkLst>
        </pc:graphicFrameChg>
      </pc:sldChg>
      <pc:sldChg chg="new del">
        <pc:chgData name="fernando ribeiro" userId="9bb9909d9a55853f" providerId="LiveId" clId="{C351C9EC-2F8E-4712-AEF2-5E9C6C8FE811}" dt="2020-07-03T12:20:54.579" v="4781" actId="47"/>
        <pc:sldMkLst>
          <pc:docMk/>
          <pc:sldMk cId="876135181" sldId="273"/>
        </pc:sldMkLst>
      </pc:sldChg>
      <pc:sldChg chg="addSp delSp modSp add mod ord">
        <pc:chgData name="fernando ribeiro" userId="9bb9909d9a55853f" providerId="LiveId" clId="{C351C9EC-2F8E-4712-AEF2-5E9C6C8FE811}" dt="2020-07-07T15:13:19.229" v="16669"/>
        <pc:sldMkLst>
          <pc:docMk/>
          <pc:sldMk cId="3812654305" sldId="273"/>
        </pc:sldMkLst>
        <pc:spChg chg="add del mod">
          <ac:chgData name="fernando ribeiro" userId="9bb9909d9a55853f" providerId="LiveId" clId="{C351C9EC-2F8E-4712-AEF2-5E9C6C8FE811}" dt="2020-07-03T14:59:41.915" v="4916"/>
          <ac:spMkLst>
            <pc:docMk/>
            <pc:sldMk cId="3812654305" sldId="273"/>
            <ac:spMk id="2" creationId="{391D21C8-BEDE-4669-BD3D-0A09762A0804}"/>
          </ac:spMkLst>
        </pc:spChg>
        <pc:spChg chg="mod">
          <ac:chgData name="fernando ribeiro" userId="9bb9909d9a55853f" providerId="LiveId" clId="{C351C9EC-2F8E-4712-AEF2-5E9C6C8FE811}" dt="2020-07-07T12:10:05.699" v="15898" actId="14100"/>
          <ac:spMkLst>
            <pc:docMk/>
            <pc:sldMk cId="3812654305" sldId="273"/>
            <ac:spMk id="5" creationId="{035D8B7E-37C4-4808-8513-47A4C8F7C5FA}"/>
          </ac:spMkLst>
        </pc:spChg>
        <pc:spChg chg="mod">
          <ac:chgData name="fernando ribeiro" userId="9bb9909d9a55853f" providerId="LiveId" clId="{C351C9EC-2F8E-4712-AEF2-5E9C6C8FE811}" dt="2020-07-07T12:10:18.448" v="15907" actId="6549"/>
          <ac:spMkLst>
            <pc:docMk/>
            <pc:sldMk cId="3812654305" sldId="273"/>
            <ac:spMk id="7" creationId="{98ACD3D1-3009-412F-A6A1-61C15A34380D}"/>
          </ac:spMkLst>
        </pc:spChg>
        <pc:spChg chg="mod">
          <ac:chgData name="fernando ribeiro" userId="9bb9909d9a55853f" providerId="LiveId" clId="{C351C9EC-2F8E-4712-AEF2-5E9C6C8FE811}" dt="2020-07-07T12:07:53.931" v="15859" actId="108"/>
          <ac:spMkLst>
            <pc:docMk/>
            <pc:sldMk cId="3812654305" sldId="273"/>
            <ac:spMk id="8" creationId="{EAC7696F-40FC-4C11-B371-7347ED3F8EF4}"/>
          </ac:spMkLst>
        </pc:spChg>
        <pc:spChg chg="add mod">
          <ac:chgData name="fernando ribeiro" userId="9bb9909d9a55853f" providerId="LiveId" clId="{C351C9EC-2F8E-4712-AEF2-5E9C6C8FE811}" dt="2020-07-07T15:13:19.229" v="16669"/>
          <ac:spMkLst>
            <pc:docMk/>
            <pc:sldMk cId="3812654305" sldId="273"/>
            <ac:spMk id="11" creationId="{77B2F1F3-57A1-4777-B4C9-9CFF4183B074}"/>
          </ac:spMkLst>
        </pc:spChg>
        <pc:spChg chg="mod">
          <ac:chgData name="fernando ribeiro" userId="9bb9909d9a55853f" providerId="LiveId" clId="{C351C9EC-2F8E-4712-AEF2-5E9C6C8FE811}" dt="2020-07-07T12:10:59.702" v="15994" actId="1035"/>
          <ac:spMkLst>
            <pc:docMk/>
            <pc:sldMk cId="3812654305" sldId="273"/>
            <ac:spMk id="13" creationId="{5F07E612-95BA-4D43-954C-29B41470560A}"/>
          </ac:spMkLst>
        </pc:spChg>
        <pc:spChg chg="mod">
          <ac:chgData name="fernando ribeiro" userId="9bb9909d9a55853f" providerId="LiveId" clId="{C351C9EC-2F8E-4712-AEF2-5E9C6C8FE811}" dt="2020-07-07T12:10:33.301" v="15939" actId="1036"/>
          <ac:spMkLst>
            <pc:docMk/>
            <pc:sldMk cId="3812654305" sldId="273"/>
            <ac:spMk id="14" creationId="{755C3B55-76D1-422E-92E1-2FE0DEEC0454}"/>
          </ac:spMkLst>
        </pc:spChg>
        <pc:spChg chg="mod">
          <ac:chgData name="fernando ribeiro" userId="9bb9909d9a55853f" providerId="LiveId" clId="{C351C9EC-2F8E-4712-AEF2-5E9C6C8FE811}" dt="2020-07-07T12:11:02.801" v="15995" actId="1035"/>
          <ac:spMkLst>
            <pc:docMk/>
            <pc:sldMk cId="3812654305" sldId="273"/>
            <ac:spMk id="15" creationId="{7FC8E916-0B2A-4C51-A873-37908106C987}"/>
          </ac:spMkLst>
        </pc:spChg>
        <pc:spChg chg="mod">
          <ac:chgData name="fernando ribeiro" userId="9bb9909d9a55853f" providerId="LiveId" clId="{C351C9EC-2F8E-4712-AEF2-5E9C6C8FE811}" dt="2020-07-07T12:10:53.272" v="15966" actId="108"/>
          <ac:spMkLst>
            <pc:docMk/>
            <pc:sldMk cId="3812654305" sldId="273"/>
            <ac:spMk id="16" creationId="{98574238-2305-4B95-9B48-94DB14CC1510}"/>
          </ac:spMkLst>
        </pc:spChg>
        <pc:spChg chg="del mod">
          <ac:chgData name="fernando ribeiro" userId="9bb9909d9a55853f" providerId="LiveId" clId="{C351C9EC-2F8E-4712-AEF2-5E9C6C8FE811}" dt="2020-07-07T12:10:43.680" v="15964" actId="478"/>
          <ac:spMkLst>
            <pc:docMk/>
            <pc:sldMk cId="3812654305" sldId="273"/>
            <ac:spMk id="17" creationId="{1896BB47-3856-4565-818B-85DC7D6065F3}"/>
          </ac:spMkLst>
        </pc:spChg>
      </pc:sldChg>
      <pc:sldChg chg="addSp delSp modSp new mod ord">
        <pc:chgData name="fernando ribeiro" userId="9bb9909d9a55853f" providerId="LiveId" clId="{C351C9EC-2F8E-4712-AEF2-5E9C6C8FE811}" dt="2020-07-07T12:13:33.088" v="16055" actId="108"/>
        <pc:sldMkLst>
          <pc:docMk/>
          <pc:sldMk cId="2013752824" sldId="274"/>
        </pc:sldMkLst>
        <pc:spChg chg="add del mod">
          <ac:chgData name="fernando ribeiro" userId="9bb9909d9a55853f" providerId="LiveId" clId="{C351C9EC-2F8E-4712-AEF2-5E9C6C8FE811}" dt="2020-07-03T15:13:53.764" v="5191" actId="478"/>
          <ac:spMkLst>
            <pc:docMk/>
            <pc:sldMk cId="2013752824" sldId="274"/>
            <ac:spMk id="2" creationId="{00AEEDF4-3C19-46EF-BC3E-E1E9FB5CEFF5}"/>
          </ac:spMkLst>
        </pc:spChg>
        <pc:spChg chg="add del mod">
          <ac:chgData name="fernando ribeiro" userId="9bb9909d9a55853f" providerId="LiveId" clId="{C351C9EC-2F8E-4712-AEF2-5E9C6C8FE811}" dt="2020-07-03T15:13:49.948" v="5189" actId="478"/>
          <ac:spMkLst>
            <pc:docMk/>
            <pc:sldMk cId="2013752824" sldId="274"/>
            <ac:spMk id="3" creationId="{5CCFB54B-35D6-4769-BBAC-386CC4B67A9A}"/>
          </ac:spMkLst>
        </pc:spChg>
        <pc:spChg chg="add del mod">
          <ac:chgData name="fernando ribeiro" userId="9bb9909d9a55853f" providerId="LiveId" clId="{C351C9EC-2F8E-4712-AEF2-5E9C6C8FE811}" dt="2020-07-03T15:13:52.032" v="5190" actId="478"/>
          <ac:spMkLst>
            <pc:docMk/>
            <pc:sldMk cId="2013752824" sldId="274"/>
            <ac:spMk id="4" creationId="{198AEFE1-EAF3-4B37-907F-9A90BCC75D05}"/>
          </ac:spMkLst>
        </pc:spChg>
        <pc:spChg chg="add mod">
          <ac:chgData name="fernando ribeiro" userId="9bb9909d9a55853f" providerId="LiveId" clId="{C351C9EC-2F8E-4712-AEF2-5E9C6C8FE811}" dt="2020-07-07T12:11:34.867" v="16012" actId="1036"/>
          <ac:spMkLst>
            <pc:docMk/>
            <pc:sldMk cId="2013752824" sldId="274"/>
            <ac:spMk id="5" creationId="{05337E88-A98E-4445-8F1A-F2A613209A05}"/>
          </ac:spMkLst>
        </pc:spChg>
        <pc:spChg chg="add del mod">
          <ac:chgData name="fernando ribeiro" userId="9bb9909d9a55853f" providerId="LiveId" clId="{C351C9EC-2F8E-4712-AEF2-5E9C6C8FE811}" dt="2020-07-03T15:17:44.877" v="5279"/>
          <ac:spMkLst>
            <pc:docMk/>
            <pc:sldMk cId="2013752824" sldId="274"/>
            <ac:spMk id="8" creationId="{80D8C7F5-62CC-4E2F-B7C4-057946C77B06}"/>
          </ac:spMkLst>
        </pc:spChg>
        <pc:spChg chg="add mod">
          <ac:chgData name="fernando ribeiro" userId="9bb9909d9a55853f" providerId="LiveId" clId="{C351C9EC-2F8E-4712-AEF2-5E9C6C8FE811}" dt="2020-07-07T12:12:37.316" v="16038" actId="1036"/>
          <ac:spMkLst>
            <pc:docMk/>
            <pc:sldMk cId="2013752824" sldId="274"/>
            <ac:spMk id="17" creationId="{D0E8282E-A435-4323-BE2D-BD24C26AAFCA}"/>
          </ac:spMkLst>
        </pc:spChg>
        <pc:spChg chg="add mod">
          <ac:chgData name="fernando ribeiro" userId="9bb9909d9a55853f" providerId="LiveId" clId="{C351C9EC-2F8E-4712-AEF2-5E9C6C8FE811}" dt="2020-07-07T12:12:55.425" v="16044" actId="113"/>
          <ac:spMkLst>
            <pc:docMk/>
            <pc:sldMk cId="2013752824" sldId="274"/>
            <ac:spMk id="21" creationId="{16FA84ED-97C7-495C-841E-2B62577F7D7A}"/>
          </ac:spMkLst>
        </pc:spChg>
        <pc:spChg chg="add mod">
          <ac:chgData name="fernando ribeiro" userId="9bb9909d9a55853f" providerId="LiveId" clId="{C351C9EC-2F8E-4712-AEF2-5E9C6C8FE811}" dt="2020-07-07T12:12:57.775" v="16045" actId="113"/>
          <ac:spMkLst>
            <pc:docMk/>
            <pc:sldMk cId="2013752824" sldId="274"/>
            <ac:spMk id="23" creationId="{BE937787-5DD9-4EC0-BDFD-1ECF6000757C}"/>
          </ac:spMkLst>
        </pc:spChg>
        <pc:spChg chg="add mod">
          <ac:chgData name="fernando ribeiro" userId="9bb9909d9a55853f" providerId="LiveId" clId="{C351C9EC-2F8E-4712-AEF2-5E9C6C8FE811}" dt="2020-07-07T12:13:00.224" v="16046" actId="113"/>
          <ac:spMkLst>
            <pc:docMk/>
            <pc:sldMk cId="2013752824" sldId="274"/>
            <ac:spMk id="24" creationId="{C5D325B0-5940-465C-8629-5AF225ADD25B}"/>
          </ac:spMkLst>
        </pc:spChg>
        <pc:spChg chg="add mod">
          <ac:chgData name="fernando ribeiro" userId="9bb9909d9a55853f" providerId="LiveId" clId="{C351C9EC-2F8E-4712-AEF2-5E9C6C8FE811}" dt="2020-07-07T12:13:07.334" v="16047" actId="108"/>
          <ac:spMkLst>
            <pc:docMk/>
            <pc:sldMk cId="2013752824" sldId="274"/>
            <ac:spMk id="25" creationId="{E39B0E07-5BCD-40F4-90EE-7C9CF01CB999}"/>
          </ac:spMkLst>
        </pc:spChg>
        <pc:spChg chg="add mod">
          <ac:chgData name="fernando ribeiro" userId="9bb9909d9a55853f" providerId="LiveId" clId="{C351C9EC-2F8E-4712-AEF2-5E9C6C8FE811}" dt="2020-07-07T12:13:09.769" v="16048" actId="108"/>
          <ac:spMkLst>
            <pc:docMk/>
            <pc:sldMk cId="2013752824" sldId="274"/>
            <ac:spMk id="26" creationId="{36CEB340-A9FD-4D08-A200-B9BF70A15426}"/>
          </ac:spMkLst>
        </pc:spChg>
        <pc:spChg chg="add mod">
          <ac:chgData name="fernando ribeiro" userId="9bb9909d9a55853f" providerId="LiveId" clId="{C351C9EC-2F8E-4712-AEF2-5E9C6C8FE811}" dt="2020-07-07T12:13:12.879" v="16049" actId="108"/>
          <ac:spMkLst>
            <pc:docMk/>
            <pc:sldMk cId="2013752824" sldId="274"/>
            <ac:spMk id="27" creationId="{CB1F95D5-2237-44EF-A2C6-6EF46FB417B8}"/>
          </ac:spMkLst>
        </pc:spChg>
        <pc:spChg chg="add mod">
          <ac:chgData name="fernando ribeiro" userId="9bb9909d9a55853f" providerId="LiveId" clId="{C351C9EC-2F8E-4712-AEF2-5E9C6C8FE811}" dt="2020-07-07T12:13:15.839" v="16050" actId="108"/>
          <ac:spMkLst>
            <pc:docMk/>
            <pc:sldMk cId="2013752824" sldId="274"/>
            <ac:spMk id="28" creationId="{1DFC854A-4CA7-4457-B399-9FF01A2E8B93}"/>
          </ac:spMkLst>
        </pc:spChg>
        <pc:spChg chg="add mod">
          <ac:chgData name="fernando ribeiro" userId="9bb9909d9a55853f" providerId="LiveId" clId="{C351C9EC-2F8E-4712-AEF2-5E9C6C8FE811}" dt="2020-07-04T20:15:02.216" v="10427" actId="208"/>
          <ac:spMkLst>
            <pc:docMk/>
            <pc:sldMk cId="2013752824" sldId="274"/>
            <ac:spMk id="29" creationId="{D416E91F-0F03-4F7E-8235-CB4781CDBF23}"/>
          </ac:spMkLst>
        </pc:spChg>
        <pc:spChg chg="add mod">
          <ac:chgData name="fernando ribeiro" userId="9bb9909d9a55853f" providerId="LiveId" clId="{C351C9EC-2F8E-4712-AEF2-5E9C6C8FE811}" dt="2020-07-07T12:13:20.039" v="16051" actId="108"/>
          <ac:spMkLst>
            <pc:docMk/>
            <pc:sldMk cId="2013752824" sldId="274"/>
            <ac:spMk id="30" creationId="{AB41D1E2-711E-4796-8D02-D8EEE7340FFB}"/>
          </ac:spMkLst>
        </pc:spChg>
        <pc:spChg chg="add mod">
          <ac:chgData name="fernando ribeiro" userId="9bb9909d9a55853f" providerId="LiveId" clId="{C351C9EC-2F8E-4712-AEF2-5E9C6C8FE811}" dt="2020-07-07T12:13:25.569" v="16053" actId="108"/>
          <ac:spMkLst>
            <pc:docMk/>
            <pc:sldMk cId="2013752824" sldId="274"/>
            <ac:spMk id="31" creationId="{084BF00B-F060-4A06-B569-13A0B54E6E8F}"/>
          </ac:spMkLst>
        </pc:spChg>
        <pc:spChg chg="add mod">
          <ac:chgData name="fernando ribeiro" userId="9bb9909d9a55853f" providerId="LiveId" clId="{C351C9EC-2F8E-4712-AEF2-5E9C6C8FE811}" dt="2020-07-07T12:13:22.639" v="16052" actId="108"/>
          <ac:spMkLst>
            <pc:docMk/>
            <pc:sldMk cId="2013752824" sldId="274"/>
            <ac:spMk id="32" creationId="{E4FF61BA-9BBA-43AB-85E4-0E67ACFA9109}"/>
          </ac:spMkLst>
        </pc:spChg>
        <pc:spChg chg="add mod">
          <ac:chgData name="fernando ribeiro" userId="9bb9909d9a55853f" providerId="LiveId" clId="{C351C9EC-2F8E-4712-AEF2-5E9C6C8FE811}" dt="2020-07-07T12:13:28.708" v="16054" actId="108"/>
          <ac:spMkLst>
            <pc:docMk/>
            <pc:sldMk cId="2013752824" sldId="274"/>
            <ac:spMk id="33" creationId="{725EA907-27D2-4989-8F57-6578FB20D152}"/>
          </ac:spMkLst>
        </pc:spChg>
        <pc:spChg chg="add mod">
          <ac:chgData name="fernando ribeiro" userId="9bb9909d9a55853f" providerId="LiveId" clId="{C351C9EC-2F8E-4712-AEF2-5E9C6C8FE811}" dt="2020-07-07T12:13:33.088" v="16055" actId="108"/>
          <ac:spMkLst>
            <pc:docMk/>
            <pc:sldMk cId="2013752824" sldId="274"/>
            <ac:spMk id="34" creationId="{46D507B1-1F45-4D93-B40A-89FB20877C1A}"/>
          </ac:spMkLst>
        </pc:spChg>
        <pc:spChg chg="add mod">
          <ac:chgData name="fernando ribeiro" userId="9bb9909d9a55853f" providerId="LiveId" clId="{C351C9EC-2F8E-4712-AEF2-5E9C6C8FE811}" dt="2020-07-07T12:12:44.035" v="16043" actId="1036"/>
          <ac:spMkLst>
            <pc:docMk/>
            <pc:sldMk cId="2013752824" sldId="274"/>
            <ac:spMk id="35" creationId="{E0FD2904-AABD-4F73-9197-CF81B94866DF}"/>
          </ac:spMkLst>
        </pc:spChg>
        <pc:graphicFrameChg chg="add del mod modGraphic">
          <ac:chgData name="fernando ribeiro" userId="9bb9909d9a55853f" providerId="LiveId" clId="{C351C9EC-2F8E-4712-AEF2-5E9C6C8FE811}" dt="2020-07-03T15:16:30.243" v="5227" actId="478"/>
          <ac:graphicFrameMkLst>
            <pc:docMk/>
            <pc:sldMk cId="2013752824" sldId="274"/>
            <ac:graphicFrameMk id="6" creationId="{D4532153-9972-473F-933D-304143E9BE97}"/>
          </ac:graphicFrameMkLst>
        </pc:graphicFrameChg>
        <pc:graphicFrameChg chg="add del mod">
          <ac:chgData name="fernando ribeiro" userId="9bb9909d9a55853f" providerId="LiveId" clId="{C351C9EC-2F8E-4712-AEF2-5E9C6C8FE811}" dt="2020-07-03T15:17:41.455" v="5277"/>
          <ac:graphicFrameMkLst>
            <pc:docMk/>
            <pc:sldMk cId="2013752824" sldId="274"/>
            <ac:graphicFrameMk id="7" creationId="{6553CDB2-26AC-499E-B8FB-EAA07EC2727A}"/>
          </ac:graphicFrameMkLst>
        </pc:graphicFrameChg>
        <pc:graphicFrameChg chg="add del mod">
          <ac:chgData name="fernando ribeiro" userId="9bb9909d9a55853f" providerId="LiveId" clId="{C351C9EC-2F8E-4712-AEF2-5E9C6C8FE811}" dt="2020-07-03T15:17:50.928" v="5283"/>
          <ac:graphicFrameMkLst>
            <pc:docMk/>
            <pc:sldMk cId="2013752824" sldId="274"/>
            <ac:graphicFrameMk id="9" creationId="{F3009A04-424E-4470-B91D-C40FED09D22F}"/>
          </ac:graphicFrameMkLst>
        </pc:graphicFrameChg>
        <pc:graphicFrameChg chg="add del mod modGraphic">
          <ac:chgData name="fernando ribeiro" userId="9bb9909d9a55853f" providerId="LiveId" clId="{C351C9EC-2F8E-4712-AEF2-5E9C6C8FE811}" dt="2020-07-03T17:03:37.438" v="5350" actId="478"/>
          <ac:graphicFrameMkLst>
            <pc:docMk/>
            <pc:sldMk cId="2013752824" sldId="274"/>
            <ac:graphicFrameMk id="10" creationId="{4E7641D2-8CE2-412E-8610-FFAC2C0D6F05}"/>
          </ac:graphicFrameMkLst>
        </pc:graphicFrameChg>
        <pc:graphicFrameChg chg="add del mod">
          <ac:chgData name="fernando ribeiro" userId="9bb9909d9a55853f" providerId="LiveId" clId="{C351C9EC-2F8E-4712-AEF2-5E9C6C8FE811}" dt="2020-07-03T17:01:17.441" v="5327" actId="478"/>
          <ac:graphicFrameMkLst>
            <pc:docMk/>
            <pc:sldMk cId="2013752824" sldId="274"/>
            <ac:graphicFrameMk id="11" creationId="{DDD0EA02-0ECF-4ED4-BF15-858088A7B3C7}"/>
          </ac:graphicFrameMkLst>
        </pc:graphicFrameChg>
        <pc:graphicFrameChg chg="add del mod">
          <ac:chgData name="fernando ribeiro" userId="9bb9909d9a55853f" providerId="LiveId" clId="{C351C9EC-2F8E-4712-AEF2-5E9C6C8FE811}" dt="2020-07-03T17:02:34.030" v="5336"/>
          <ac:graphicFrameMkLst>
            <pc:docMk/>
            <pc:sldMk cId="2013752824" sldId="274"/>
            <ac:graphicFrameMk id="13" creationId="{5DDCEA9F-53F4-4FBE-888D-94751AF75BD7}"/>
          </ac:graphicFrameMkLst>
        </pc:graphicFrameChg>
        <pc:graphicFrameChg chg="add del mod">
          <ac:chgData name="fernando ribeiro" userId="9bb9909d9a55853f" providerId="LiveId" clId="{C351C9EC-2F8E-4712-AEF2-5E9C6C8FE811}" dt="2020-07-03T17:03:32.437" v="5347"/>
          <ac:graphicFrameMkLst>
            <pc:docMk/>
            <pc:sldMk cId="2013752824" sldId="274"/>
            <ac:graphicFrameMk id="15" creationId="{215B31D5-35ED-4C69-AAAE-962331E5B9F3}"/>
          </ac:graphicFrameMkLst>
        </pc:graphicFrameChg>
        <pc:graphicFrameChg chg="add del mod">
          <ac:chgData name="fernando ribeiro" userId="9bb9909d9a55853f" providerId="LiveId" clId="{C351C9EC-2F8E-4712-AEF2-5E9C6C8FE811}" dt="2020-07-03T18:07:01.438" v="5462"/>
          <ac:graphicFrameMkLst>
            <pc:docMk/>
            <pc:sldMk cId="2013752824" sldId="274"/>
            <ac:graphicFrameMk id="18" creationId="{18E608D3-8D6D-4BA9-AA32-DAA5E4D3C137}"/>
          </ac:graphicFrameMkLst>
        </pc:graphicFrameChg>
        <pc:graphicFrameChg chg="add del mod modGraphic">
          <ac:chgData name="fernando ribeiro" userId="9bb9909d9a55853f" providerId="LiveId" clId="{C351C9EC-2F8E-4712-AEF2-5E9C6C8FE811}" dt="2020-07-03T18:07:17.343" v="5467" actId="478"/>
          <ac:graphicFrameMkLst>
            <pc:docMk/>
            <pc:sldMk cId="2013752824" sldId="274"/>
            <ac:graphicFrameMk id="19" creationId="{64B1C826-EBA0-449F-B2D1-00D44C883D47}"/>
          </ac:graphicFrameMkLst>
        </pc:graphicFrameChg>
        <pc:graphicFrameChg chg="add del mod">
          <ac:chgData name="fernando ribeiro" userId="9bb9909d9a55853f" providerId="LiveId" clId="{C351C9EC-2F8E-4712-AEF2-5E9C6C8FE811}" dt="2020-07-03T18:07:21.543" v="5469"/>
          <ac:graphicFrameMkLst>
            <pc:docMk/>
            <pc:sldMk cId="2013752824" sldId="274"/>
            <ac:graphicFrameMk id="20" creationId="{BEFF508A-869F-4438-8259-4D992EA5332B}"/>
          </ac:graphicFrameMkLst>
        </pc:graphicFrameChg>
        <pc:graphicFrameChg chg="add del mod">
          <ac:chgData name="fernando ribeiro" userId="9bb9909d9a55853f" providerId="LiveId" clId="{C351C9EC-2F8E-4712-AEF2-5E9C6C8FE811}" dt="2020-07-03T18:08:17.033" v="5494"/>
          <ac:graphicFrameMkLst>
            <pc:docMk/>
            <pc:sldMk cId="2013752824" sldId="274"/>
            <ac:graphicFrameMk id="22" creationId="{84C2F14F-DE54-48A9-B70F-B4597C4A10AF}"/>
          </ac:graphicFrameMkLst>
        </pc:graphicFrameChg>
        <pc:picChg chg="add del mod modCrop">
          <ac:chgData name="fernando ribeiro" userId="9bb9909d9a55853f" providerId="LiveId" clId="{C351C9EC-2F8E-4712-AEF2-5E9C6C8FE811}" dt="2020-07-03T17:23:30.016" v="5429" actId="478"/>
          <ac:picMkLst>
            <pc:docMk/>
            <pc:sldMk cId="2013752824" sldId="274"/>
            <ac:picMk id="12" creationId="{318DAC89-87B4-4283-9625-36F389BF859F}"/>
          </ac:picMkLst>
        </pc:picChg>
        <pc:picChg chg="add del mod modCrop">
          <ac:chgData name="fernando ribeiro" userId="9bb9909d9a55853f" providerId="LiveId" clId="{C351C9EC-2F8E-4712-AEF2-5E9C6C8FE811}" dt="2020-07-03T17:23:31.793" v="5431" actId="478"/>
          <ac:picMkLst>
            <pc:docMk/>
            <pc:sldMk cId="2013752824" sldId="274"/>
            <ac:picMk id="14" creationId="{20A6853F-145A-402B-A382-40B74F20187F}"/>
          </ac:picMkLst>
        </pc:picChg>
        <pc:picChg chg="add del mod modCrop">
          <ac:chgData name="fernando ribeiro" userId="9bb9909d9a55853f" providerId="LiveId" clId="{C351C9EC-2F8E-4712-AEF2-5E9C6C8FE811}" dt="2020-07-03T17:04:01.688" v="5353" actId="21"/>
          <ac:picMkLst>
            <pc:docMk/>
            <pc:sldMk cId="2013752824" sldId="274"/>
            <ac:picMk id="16" creationId="{A2EF1D00-407B-40F5-866D-74DBC21C846D}"/>
          </ac:picMkLst>
        </pc:picChg>
      </pc:sldChg>
      <pc:sldChg chg="addSp delSp modSp new mod">
        <pc:chgData name="fernando ribeiro" userId="9bb9909d9a55853f" providerId="LiveId" clId="{C351C9EC-2F8E-4712-AEF2-5E9C6C8FE811}" dt="2020-07-07T12:23:53.939" v="16187" actId="108"/>
        <pc:sldMkLst>
          <pc:docMk/>
          <pc:sldMk cId="4120757187" sldId="275"/>
        </pc:sldMkLst>
        <pc:spChg chg="add mod">
          <ac:chgData name="fernando ribeiro" userId="9bb9909d9a55853f" providerId="LiveId" clId="{C351C9EC-2F8E-4712-AEF2-5E9C6C8FE811}" dt="2020-07-07T12:23:47.410" v="16185" actId="108"/>
          <ac:spMkLst>
            <pc:docMk/>
            <pc:sldMk cId="4120757187" sldId="275"/>
            <ac:spMk id="4" creationId="{6C98EAC5-0DD4-4B9D-9433-A72F344C950E}"/>
          </ac:spMkLst>
        </pc:spChg>
        <pc:spChg chg="add mod">
          <ac:chgData name="fernando ribeiro" userId="9bb9909d9a55853f" providerId="LiveId" clId="{C351C9EC-2F8E-4712-AEF2-5E9C6C8FE811}" dt="2020-07-07T12:23:53.939" v="16187" actId="108"/>
          <ac:spMkLst>
            <pc:docMk/>
            <pc:sldMk cId="4120757187" sldId="275"/>
            <ac:spMk id="5" creationId="{FFF34EA0-3F29-4435-96C6-0207B68849BD}"/>
          </ac:spMkLst>
        </pc:spChg>
        <pc:spChg chg="add mod">
          <ac:chgData name="fernando ribeiro" userId="9bb9909d9a55853f" providerId="LiveId" clId="{C351C9EC-2F8E-4712-AEF2-5E9C6C8FE811}" dt="2020-07-07T12:22:32.656" v="16165"/>
          <ac:spMkLst>
            <pc:docMk/>
            <pc:sldMk cId="4120757187" sldId="275"/>
            <ac:spMk id="6" creationId="{EA6F5E4D-14E1-4048-9A65-28A3A86B2C4B}"/>
          </ac:spMkLst>
        </pc:spChg>
        <pc:spChg chg="add mod">
          <ac:chgData name="fernando ribeiro" userId="9bb9909d9a55853f" providerId="LiveId" clId="{C351C9EC-2F8E-4712-AEF2-5E9C6C8FE811}" dt="2020-07-07T12:21:58.137" v="16151" actId="1036"/>
          <ac:spMkLst>
            <pc:docMk/>
            <pc:sldMk cId="4120757187" sldId="275"/>
            <ac:spMk id="7" creationId="{B663649F-5478-4E83-A586-86D4F732DF85}"/>
          </ac:spMkLst>
        </pc:spChg>
        <pc:spChg chg="add mod">
          <ac:chgData name="fernando ribeiro" userId="9bb9909d9a55853f" providerId="LiveId" clId="{C351C9EC-2F8E-4712-AEF2-5E9C6C8FE811}" dt="2020-07-07T12:22:02.127" v="16152" actId="113"/>
          <ac:spMkLst>
            <pc:docMk/>
            <pc:sldMk cId="4120757187" sldId="275"/>
            <ac:spMk id="8" creationId="{2C2953FE-12C1-4EE9-9894-FA9FFCEC795D}"/>
          </ac:spMkLst>
        </pc:spChg>
        <pc:spChg chg="add mod">
          <ac:chgData name="fernando ribeiro" userId="9bb9909d9a55853f" providerId="LiveId" clId="{C351C9EC-2F8E-4712-AEF2-5E9C6C8FE811}" dt="2020-07-07T12:22:04.937" v="16153" actId="113"/>
          <ac:spMkLst>
            <pc:docMk/>
            <pc:sldMk cId="4120757187" sldId="275"/>
            <ac:spMk id="9" creationId="{73C8CC6A-9A6C-455C-9398-9F1BE8D97DBA}"/>
          </ac:spMkLst>
        </pc:spChg>
        <pc:spChg chg="add mod">
          <ac:chgData name="fernando ribeiro" userId="9bb9909d9a55853f" providerId="LiveId" clId="{C351C9EC-2F8E-4712-AEF2-5E9C6C8FE811}" dt="2020-07-07T12:22:08.307" v="16154" actId="113"/>
          <ac:spMkLst>
            <pc:docMk/>
            <pc:sldMk cId="4120757187" sldId="275"/>
            <ac:spMk id="10" creationId="{35B1AA52-0633-4D2D-AFAB-411F2AD0A621}"/>
          </ac:spMkLst>
        </pc:spChg>
        <pc:spChg chg="add mod">
          <ac:chgData name="fernando ribeiro" userId="9bb9909d9a55853f" providerId="LiveId" clId="{C351C9EC-2F8E-4712-AEF2-5E9C6C8FE811}" dt="2020-07-07T12:22:10.737" v="16155" actId="113"/>
          <ac:spMkLst>
            <pc:docMk/>
            <pc:sldMk cId="4120757187" sldId="275"/>
            <ac:spMk id="12" creationId="{CF228E5A-B8A7-4293-85A0-BB08BE9D31F5}"/>
          </ac:spMkLst>
        </pc:spChg>
        <pc:spChg chg="add mod">
          <ac:chgData name="fernando ribeiro" userId="9bb9909d9a55853f" providerId="LiveId" clId="{C351C9EC-2F8E-4712-AEF2-5E9C6C8FE811}" dt="2020-07-07T12:21:40.558" v="16103" actId="14100"/>
          <ac:spMkLst>
            <pc:docMk/>
            <pc:sldMk cId="4120757187" sldId="275"/>
            <ac:spMk id="13" creationId="{CA4300F9-BDDE-4130-B781-C44E337EBC8A}"/>
          </ac:spMkLst>
        </pc:spChg>
        <pc:spChg chg="add mod">
          <ac:chgData name="fernando ribeiro" userId="9bb9909d9a55853f" providerId="LiveId" clId="{C351C9EC-2F8E-4712-AEF2-5E9C6C8FE811}" dt="2020-07-07T12:21:50.388" v="16130" actId="1036"/>
          <ac:spMkLst>
            <pc:docMk/>
            <pc:sldMk cId="4120757187" sldId="275"/>
            <ac:spMk id="14" creationId="{631E7B4D-E4B0-4B49-8A37-47BA38541735}"/>
          </ac:spMkLst>
        </pc:spChg>
        <pc:spChg chg="add del mod">
          <ac:chgData name="fernando ribeiro" userId="9bb9909d9a55853f" providerId="LiveId" clId="{C351C9EC-2F8E-4712-AEF2-5E9C6C8FE811}" dt="2020-07-07T12:22:22.406" v="16156" actId="478"/>
          <ac:spMkLst>
            <pc:docMk/>
            <pc:sldMk cId="4120757187" sldId="275"/>
            <ac:spMk id="15" creationId="{F1EBADE6-6167-4731-AFBD-5D29F3187EFD}"/>
          </ac:spMkLst>
        </pc:spChg>
        <pc:graphicFrameChg chg="add del mod modGraphic">
          <ac:chgData name="fernando ribeiro" userId="9bb9909d9a55853f" providerId="LiveId" clId="{C351C9EC-2F8E-4712-AEF2-5E9C6C8FE811}" dt="2020-07-03T17:23:42.333" v="5434" actId="478"/>
          <ac:graphicFrameMkLst>
            <pc:docMk/>
            <pc:sldMk cId="4120757187" sldId="275"/>
            <ac:graphicFrameMk id="3" creationId="{B4AE7416-AC2B-499A-AF20-9BFFE12AF59A}"/>
          </ac:graphicFrameMkLst>
        </pc:graphicFrameChg>
        <pc:graphicFrameChg chg="add del mod">
          <ac:chgData name="fernando ribeiro" userId="9bb9909d9a55853f" providerId="LiveId" clId="{C351C9EC-2F8E-4712-AEF2-5E9C6C8FE811}" dt="2020-07-03T18:28:29.416" v="5757"/>
          <ac:graphicFrameMkLst>
            <pc:docMk/>
            <pc:sldMk cId="4120757187" sldId="275"/>
            <ac:graphicFrameMk id="11" creationId="{DF3CD7A7-5145-4471-81E9-1FF9FC603B6B}"/>
          </ac:graphicFrameMkLst>
        </pc:graphicFrameChg>
        <pc:picChg chg="add del mod">
          <ac:chgData name="fernando ribeiro" userId="9bb9909d9a55853f" providerId="LiveId" clId="{C351C9EC-2F8E-4712-AEF2-5E9C6C8FE811}" dt="2020-07-03T17:23:37.374" v="5432" actId="478"/>
          <ac:picMkLst>
            <pc:docMk/>
            <pc:sldMk cId="4120757187" sldId="275"/>
            <ac:picMk id="2" creationId="{CF917093-4F06-4229-83DC-372266DDB8A1}"/>
          </ac:picMkLst>
        </pc:picChg>
      </pc:sldChg>
      <pc:sldChg chg="addSp delSp modSp new del mod">
        <pc:chgData name="fernando ribeiro" userId="9bb9909d9a55853f" providerId="LiveId" clId="{C351C9EC-2F8E-4712-AEF2-5E9C6C8FE811}" dt="2020-07-03T17:08:30.674" v="5422" actId="47"/>
        <pc:sldMkLst>
          <pc:docMk/>
          <pc:sldMk cId="2418115092" sldId="276"/>
        </pc:sldMkLst>
        <pc:graphicFrameChg chg="add del mod modGraphic">
          <ac:chgData name="fernando ribeiro" userId="9bb9909d9a55853f" providerId="LiveId" clId="{C351C9EC-2F8E-4712-AEF2-5E9C6C8FE811}" dt="2020-07-03T17:07:08.589" v="5393" actId="478"/>
          <ac:graphicFrameMkLst>
            <pc:docMk/>
            <pc:sldMk cId="2418115092" sldId="276"/>
            <ac:graphicFrameMk id="2" creationId="{228EC37D-0076-4523-A995-13C56AF8AE07}"/>
          </ac:graphicFrameMkLst>
        </pc:graphicFrameChg>
        <pc:graphicFrameChg chg="add del mod modGraphic">
          <ac:chgData name="fernando ribeiro" userId="9bb9909d9a55853f" providerId="LiveId" clId="{C351C9EC-2F8E-4712-AEF2-5E9C6C8FE811}" dt="2020-07-03T17:08:15.844" v="5412" actId="478"/>
          <ac:graphicFrameMkLst>
            <pc:docMk/>
            <pc:sldMk cId="2418115092" sldId="276"/>
            <ac:graphicFrameMk id="3" creationId="{4923B9E7-0B78-4816-B150-00DE203923AD}"/>
          </ac:graphicFrameMkLst>
        </pc:graphicFrameChg>
      </pc:sldChg>
      <pc:sldChg chg="addSp delSp modSp add mod ord">
        <pc:chgData name="fernando ribeiro" userId="9bb9909d9a55853f" providerId="LiveId" clId="{C351C9EC-2F8E-4712-AEF2-5E9C6C8FE811}" dt="2020-07-07T12:26:40.017" v="16235" actId="108"/>
        <pc:sldMkLst>
          <pc:docMk/>
          <pc:sldMk cId="1668622875" sldId="277"/>
        </pc:sldMkLst>
        <pc:spChg chg="add mod">
          <ac:chgData name="fernando ribeiro" userId="9bb9909d9a55853f" providerId="LiveId" clId="{C351C9EC-2F8E-4712-AEF2-5E9C6C8FE811}" dt="2020-07-07T12:24:41.278" v="16205" actId="20577"/>
          <ac:spMkLst>
            <pc:docMk/>
            <pc:sldMk cId="1668622875" sldId="277"/>
            <ac:spMk id="2" creationId="{D03B93DD-F5D8-42C8-BE85-7368F92C6CFD}"/>
          </ac:spMkLst>
        </pc:spChg>
        <pc:spChg chg="add del mod">
          <ac:chgData name="fernando ribeiro" userId="9bb9909d9a55853f" providerId="LiveId" clId="{C351C9EC-2F8E-4712-AEF2-5E9C6C8FE811}" dt="2020-07-03T18:39:15.081" v="5907"/>
          <ac:spMkLst>
            <pc:docMk/>
            <pc:sldMk cId="1668622875" sldId="277"/>
            <ac:spMk id="4" creationId="{15641A0C-F461-4B86-B1EF-0A94A27D02E4}"/>
          </ac:spMkLst>
        </pc:spChg>
        <pc:spChg chg="del mod">
          <ac:chgData name="fernando ribeiro" userId="9bb9909d9a55853f" providerId="LiveId" clId="{C351C9EC-2F8E-4712-AEF2-5E9C6C8FE811}" dt="2020-07-03T18:38:27.954" v="5896" actId="478"/>
          <ac:spMkLst>
            <pc:docMk/>
            <pc:sldMk cId="1668622875" sldId="277"/>
            <ac:spMk id="5" creationId="{035D8B7E-37C4-4808-8513-47A4C8F7C5FA}"/>
          </ac:spMkLst>
        </pc:spChg>
        <pc:spChg chg="add mod">
          <ac:chgData name="fernando ribeiro" userId="9bb9909d9a55853f" providerId="LiveId" clId="{C351C9EC-2F8E-4712-AEF2-5E9C6C8FE811}" dt="2020-07-07T12:24:47.698" v="16214" actId="20577"/>
          <ac:spMkLst>
            <pc:docMk/>
            <pc:sldMk cId="1668622875" sldId="277"/>
            <ac:spMk id="6" creationId="{CE949DE2-17D5-47A3-A5FD-D2ABF4A1979B}"/>
          </ac:spMkLst>
        </pc:spChg>
        <pc:spChg chg="del mod">
          <ac:chgData name="fernando ribeiro" userId="9bb9909d9a55853f" providerId="LiveId" clId="{C351C9EC-2F8E-4712-AEF2-5E9C6C8FE811}" dt="2020-07-03T18:39:01.385" v="5905" actId="478"/>
          <ac:spMkLst>
            <pc:docMk/>
            <pc:sldMk cId="1668622875" sldId="277"/>
            <ac:spMk id="7" creationId="{98ACD3D1-3009-412F-A6A1-61C15A34380D}"/>
          </ac:spMkLst>
        </pc:spChg>
        <pc:spChg chg="mod">
          <ac:chgData name="fernando ribeiro" userId="9bb9909d9a55853f" providerId="LiveId" clId="{C351C9EC-2F8E-4712-AEF2-5E9C6C8FE811}" dt="2020-07-07T12:19:35.988" v="16056" actId="108"/>
          <ac:spMkLst>
            <pc:docMk/>
            <pc:sldMk cId="1668622875" sldId="277"/>
            <ac:spMk id="8" creationId="{EAC7696F-40FC-4C11-B371-7347ED3F8EF4}"/>
          </ac:spMkLst>
        </pc:spChg>
        <pc:spChg chg="add del mod">
          <ac:chgData name="fernando ribeiro" userId="9bb9909d9a55853f" providerId="LiveId" clId="{C351C9EC-2F8E-4712-AEF2-5E9C6C8FE811}" dt="2020-07-03T18:40:07.928" v="5921"/>
          <ac:spMkLst>
            <pc:docMk/>
            <pc:sldMk cId="1668622875" sldId="277"/>
            <ac:spMk id="10" creationId="{E87D3241-4AD7-411C-AD12-EF9C8412E09D}"/>
          </ac:spMkLst>
        </pc:spChg>
        <pc:spChg chg="add mod">
          <ac:chgData name="fernando ribeiro" userId="9bb9909d9a55853f" providerId="LiveId" clId="{C351C9EC-2F8E-4712-AEF2-5E9C6C8FE811}" dt="2020-07-07T12:24:58.479" v="16224" actId="20577"/>
          <ac:spMkLst>
            <pc:docMk/>
            <pc:sldMk cId="1668622875" sldId="277"/>
            <ac:spMk id="11" creationId="{4B3554D8-A4DF-45D7-9B3E-6C3AB995712D}"/>
          </ac:spMkLst>
        </pc:spChg>
        <pc:spChg chg="mod">
          <ac:chgData name="fernando ribeiro" userId="9bb9909d9a55853f" providerId="LiveId" clId="{C351C9EC-2F8E-4712-AEF2-5E9C6C8FE811}" dt="2020-07-07T12:25:42.037" v="16228" actId="1076"/>
          <ac:spMkLst>
            <pc:docMk/>
            <pc:sldMk cId="1668622875" sldId="277"/>
            <ac:spMk id="13" creationId="{5F07E612-95BA-4D43-954C-29B41470560A}"/>
          </ac:spMkLst>
        </pc:spChg>
        <pc:spChg chg="mod">
          <ac:chgData name="fernando ribeiro" userId="9bb9909d9a55853f" providerId="LiveId" clId="{C351C9EC-2F8E-4712-AEF2-5E9C6C8FE811}" dt="2020-07-07T12:26:09.035" v="16230" actId="108"/>
          <ac:spMkLst>
            <pc:docMk/>
            <pc:sldMk cId="1668622875" sldId="277"/>
            <ac:spMk id="14" creationId="{755C3B55-76D1-422E-92E1-2FE0DEEC0454}"/>
          </ac:spMkLst>
        </pc:spChg>
        <pc:spChg chg="mod">
          <ac:chgData name="fernando ribeiro" userId="9bb9909d9a55853f" providerId="LiveId" clId="{C351C9EC-2F8E-4712-AEF2-5E9C6C8FE811}" dt="2020-07-07T12:26:38.197" v="16234" actId="108"/>
          <ac:spMkLst>
            <pc:docMk/>
            <pc:sldMk cId="1668622875" sldId="277"/>
            <ac:spMk id="15" creationId="{7FC8E916-0B2A-4C51-A873-37908106C987}"/>
          </ac:spMkLst>
        </pc:spChg>
        <pc:spChg chg="del mod">
          <ac:chgData name="fernando ribeiro" userId="9bb9909d9a55853f" providerId="LiveId" clId="{C351C9EC-2F8E-4712-AEF2-5E9C6C8FE811}" dt="2020-07-06T13:13:04.203" v="12736" actId="478"/>
          <ac:spMkLst>
            <pc:docMk/>
            <pc:sldMk cId="1668622875" sldId="277"/>
            <ac:spMk id="16" creationId="{98574238-2305-4B95-9B48-94DB14CC1510}"/>
          </ac:spMkLst>
        </pc:spChg>
        <pc:spChg chg="mod">
          <ac:chgData name="fernando ribeiro" userId="9bb9909d9a55853f" providerId="LiveId" clId="{C351C9EC-2F8E-4712-AEF2-5E9C6C8FE811}" dt="2020-07-07T12:26:40.017" v="16235" actId="108"/>
          <ac:spMkLst>
            <pc:docMk/>
            <pc:sldMk cId="1668622875" sldId="277"/>
            <ac:spMk id="17" creationId="{1896BB47-3856-4565-818B-85DC7D6065F3}"/>
          </ac:spMkLst>
        </pc:spChg>
        <pc:spChg chg="add del mod">
          <ac:chgData name="fernando ribeiro" userId="9bb9909d9a55853f" providerId="LiveId" clId="{C351C9EC-2F8E-4712-AEF2-5E9C6C8FE811}" dt="2020-07-03T18:43:17.985" v="6030"/>
          <ac:spMkLst>
            <pc:docMk/>
            <pc:sldMk cId="1668622875" sldId="277"/>
            <ac:spMk id="19" creationId="{565F32C0-4329-4F66-B5BB-6F357429BCB9}"/>
          </ac:spMkLst>
        </pc:spChg>
        <pc:spChg chg="add del mod">
          <ac:chgData name="fernando ribeiro" userId="9bb9909d9a55853f" providerId="LiveId" clId="{C351C9EC-2F8E-4712-AEF2-5E9C6C8FE811}" dt="2020-07-03T18:43:37.055" v="6046"/>
          <ac:spMkLst>
            <pc:docMk/>
            <pc:sldMk cId="1668622875" sldId="277"/>
            <ac:spMk id="21" creationId="{47826520-E829-495B-AFCD-0ABEF00EB97F}"/>
          </ac:spMkLst>
        </pc:spChg>
        <pc:spChg chg="add del mod">
          <ac:chgData name="fernando ribeiro" userId="9bb9909d9a55853f" providerId="LiveId" clId="{C351C9EC-2F8E-4712-AEF2-5E9C6C8FE811}" dt="2020-07-03T18:44:19.788" v="6064"/>
          <ac:spMkLst>
            <pc:docMk/>
            <pc:sldMk cId="1668622875" sldId="277"/>
            <ac:spMk id="23" creationId="{18D3700A-1C6A-4CD1-B827-1BC954CC3BD2}"/>
          </ac:spMkLst>
        </pc:spChg>
        <pc:spChg chg="add del mod">
          <ac:chgData name="fernando ribeiro" userId="9bb9909d9a55853f" providerId="LiveId" clId="{C351C9EC-2F8E-4712-AEF2-5E9C6C8FE811}" dt="2020-07-03T18:45:29.248" v="6089"/>
          <ac:spMkLst>
            <pc:docMk/>
            <pc:sldMk cId="1668622875" sldId="277"/>
            <ac:spMk id="25" creationId="{BE849D9E-03FF-4C0C-BE8D-33F4A03E589B}"/>
          </ac:spMkLst>
        </pc:spChg>
        <pc:graphicFrameChg chg="add del mod">
          <ac:chgData name="fernando ribeiro" userId="9bb9909d9a55853f" providerId="LiveId" clId="{C351C9EC-2F8E-4712-AEF2-5E9C6C8FE811}" dt="2020-07-03T18:39:15.081" v="5907"/>
          <ac:graphicFrameMkLst>
            <pc:docMk/>
            <pc:sldMk cId="1668622875" sldId="277"/>
            <ac:graphicFrameMk id="3" creationId="{691E2713-AA10-4E83-9DF0-776E5093F90C}"/>
          </ac:graphicFrameMkLst>
        </pc:graphicFrameChg>
        <pc:graphicFrameChg chg="add del mod">
          <ac:chgData name="fernando ribeiro" userId="9bb9909d9a55853f" providerId="LiveId" clId="{C351C9EC-2F8E-4712-AEF2-5E9C6C8FE811}" dt="2020-07-03T18:40:07.928" v="5921"/>
          <ac:graphicFrameMkLst>
            <pc:docMk/>
            <pc:sldMk cId="1668622875" sldId="277"/>
            <ac:graphicFrameMk id="9" creationId="{EF76F969-9896-4D33-988E-1B215CD6D05B}"/>
          </ac:graphicFrameMkLst>
        </pc:graphicFrameChg>
        <pc:graphicFrameChg chg="add del mod">
          <ac:chgData name="fernando ribeiro" userId="9bb9909d9a55853f" providerId="LiveId" clId="{C351C9EC-2F8E-4712-AEF2-5E9C6C8FE811}" dt="2020-07-03T18:42:05.457" v="6010"/>
          <ac:graphicFrameMkLst>
            <pc:docMk/>
            <pc:sldMk cId="1668622875" sldId="277"/>
            <ac:graphicFrameMk id="12" creationId="{AA8DCE4A-C43E-4343-BB86-D2B7F9DE9D97}"/>
          </ac:graphicFrameMkLst>
        </pc:graphicFrameChg>
        <pc:graphicFrameChg chg="add del mod">
          <ac:chgData name="fernando ribeiro" userId="9bb9909d9a55853f" providerId="LiveId" clId="{C351C9EC-2F8E-4712-AEF2-5E9C6C8FE811}" dt="2020-07-03T18:42:08.766" v="6012"/>
          <ac:graphicFrameMkLst>
            <pc:docMk/>
            <pc:sldMk cId="1668622875" sldId="277"/>
            <ac:graphicFrameMk id="18" creationId="{8D2DE782-1106-440F-BC1C-2211D0E95416}"/>
          </ac:graphicFrameMkLst>
        </pc:graphicFrameChg>
        <pc:graphicFrameChg chg="add del mod">
          <ac:chgData name="fernando ribeiro" userId="9bb9909d9a55853f" providerId="LiveId" clId="{C351C9EC-2F8E-4712-AEF2-5E9C6C8FE811}" dt="2020-07-03T18:43:20.934" v="6032"/>
          <ac:graphicFrameMkLst>
            <pc:docMk/>
            <pc:sldMk cId="1668622875" sldId="277"/>
            <ac:graphicFrameMk id="20" creationId="{A9E679C6-64D0-4491-A344-055B0DE0ADB2}"/>
          </ac:graphicFrameMkLst>
        </pc:graphicFrameChg>
        <pc:graphicFrameChg chg="add del mod">
          <ac:chgData name="fernando ribeiro" userId="9bb9909d9a55853f" providerId="LiveId" clId="{C351C9EC-2F8E-4712-AEF2-5E9C6C8FE811}" dt="2020-07-03T18:44:02.330" v="6052" actId="478"/>
          <ac:graphicFrameMkLst>
            <pc:docMk/>
            <pc:sldMk cId="1668622875" sldId="277"/>
            <ac:graphicFrameMk id="22" creationId="{884E249C-1251-44F1-9ED0-C4DA42860AC4}"/>
          </ac:graphicFrameMkLst>
        </pc:graphicFrameChg>
        <pc:graphicFrameChg chg="add del mod">
          <ac:chgData name="fernando ribeiro" userId="9bb9909d9a55853f" providerId="LiveId" clId="{C351C9EC-2F8E-4712-AEF2-5E9C6C8FE811}" dt="2020-07-03T18:45:00.469" v="6072"/>
          <ac:graphicFrameMkLst>
            <pc:docMk/>
            <pc:sldMk cId="1668622875" sldId="277"/>
            <ac:graphicFrameMk id="24" creationId="{77A9891F-F51B-46AE-ABD2-5F869BCB027A}"/>
          </ac:graphicFrameMkLst>
        </pc:graphicFrameChg>
      </pc:sldChg>
      <pc:sldChg chg="addSp delSp modSp new mod">
        <pc:chgData name="fernando ribeiro" userId="9bb9909d9a55853f" providerId="LiveId" clId="{C351C9EC-2F8E-4712-AEF2-5E9C6C8FE811}" dt="2020-07-07T14:57:01.617" v="16413" actId="1035"/>
        <pc:sldMkLst>
          <pc:docMk/>
          <pc:sldMk cId="2039334400" sldId="278"/>
        </pc:sldMkLst>
        <pc:spChg chg="add mod">
          <ac:chgData name="fernando ribeiro" userId="9bb9909d9a55853f" providerId="LiveId" clId="{C351C9EC-2F8E-4712-AEF2-5E9C6C8FE811}" dt="2020-07-07T12:27:16.050" v="16250" actId="1035"/>
          <ac:spMkLst>
            <pc:docMk/>
            <pc:sldMk cId="2039334400" sldId="278"/>
            <ac:spMk id="2" creationId="{980C7C1D-774F-4E1F-9EDC-5E32BA658100}"/>
          </ac:spMkLst>
        </pc:spChg>
        <pc:spChg chg="add del mod">
          <ac:chgData name="fernando ribeiro" userId="9bb9909d9a55853f" providerId="LiveId" clId="{C351C9EC-2F8E-4712-AEF2-5E9C6C8FE811}" dt="2020-07-03T21:09:41.560" v="6165"/>
          <ac:spMkLst>
            <pc:docMk/>
            <pc:sldMk cId="2039334400" sldId="278"/>
            <ac:spMk id="3" creationId="{2ABE73EC-6BC5-4305-A459-15A0FB32BD1C}"/>
          </ac:spMkLst>
        </pc:spChg>
        <pc:spChg chg="add del mod">
          <ac:chgData name="fernando ribeiro" userId="9bb9909d9a55853f" providerId="LiveId" clId="{C351C9EC-2F8E-4712-AEF2-5E9C6C8FE811}" dt="2020-07-03T21:10:43.887" v="6171"/>
          <ac:spMkLst>
            <pc:docMk/>
            <pc:sldMk cId="2039334400" sldId="278"/>
            <ac:spMk id="6" creationId="{D8B14CE9-6317-4422-B84B-872C9E256206}"/>
          </ac:spMkLst>
        </pc:spChg>
        <pc:spChg chg="add mod">
          <ac:chgData name="fernando ribeiro" userId="9bb9909d9a55853f" providerId="LiveId" clId="{C351C9EC-2F8E-4712-AEF2-5E9C6C8FE811}" dt="2020-07-03T21:43:54.110" v="7003" actId="113"/>
          <ac:spMkLst>
            <pc:docMk/>
            <pc:sldMk cId="2039334400" sldId="278"/>
            <ac:spMk id="7" creationId="{9D39E463-1D10-435E-A1EA-2122C7B897D4}"/>
          </ac:spMkLst>
        </pc:spChg>
        <pc:spChg chg="add del mod">
          <ac:chgData name="fernando ribeiro" userId="9bb9909d9a55853f" providerId="LiveId" clId="{C351C9EC-2F8E-4712-AEF2-5E9C6C8FE811}" dt="2020-07-03T21:11:27.345" v="6185"/>
          <ac:spMkLst>
            <pc:docMk/>
            <pc:sldMk cId="2039334400" sldId="278"/>
            <ac:spMk id="9" creationId="{61041D07-58A9-45A5-A664-E7720B1F8384}"/>
          </ac:spMkLst>
        </pc:spChg>
        <pc:spChg chg="add mod">
          <ac:chgData name="fernando ribeiro" userId="9bb9909d9a55853f" providerId="LiveId" clId="{C351C9EC-2F8E-4712-AEF2-5E9C6C8FE811}" dt="2020-07-07T10:16:32.488" v="14416"/>
          <ac:spMkLst>
            <pc:docMk/>
            <pc:sldMk cId="2039334400" sldId="278"/>
            <ac:spMk id="10" creationId="{B670A688-441F-4079-AD4B-5F55F6F4D398}"/>
          </ac:spMkLst>
        </pc:spChg>
        <pc:spChg chg="add del mod">
          <ac:chgData name="fernando ribeiro" userId="9bb9909d9a55853f" providerId="LiveId" clId="{C351C9EC-2F8E-4712-AEF2-5E9C6C8FE811}" dt="2020-07-03T21:12:30.935" v="6213"/>
          <ac:spMkLst>
            <pc:docMk/>
            <pc:sldMk cId="2039334400" sldId="278"/>
            <ac:spMk id="12" creationId="{BCCD97FF-926A-4F19-9DC0-205A5FAA348A}"/>
          </ac:spMkLst>
        </pc:spChg>
        <pc:spChg chg="add mod">
          <ac:chgData name="fernando ribeiro" userId="9bb9909d9a55853f" providerId="LiveId" clId="{C351C9EC-2F8E-4712-AEF2-5E9C6C8FE811}" dt="2020-07-07T10:16:32.488" v="14416"/>
          <ac:spMkLst>
            <pc:docMk/>
            <pc:sldMk cId="2039334400" sldId="278"/>
            <ac:spMk id="13" creationId="{1DD20F82-00E5-4E80-939C-DBC806CE7EAC}"/>
          </ac:spMkLst>
        </pc:spChg>
        <pc:spChg chg="add del mod">
          <ac:chgData name="fernando ribeiro" userId="9bb9909d9a55853f" providerId="LiveId" clId="{C351C9EC-2F8E-4712-AEF2-5E9C6C8FE811}" dt="2020-07-03T21:18:21.248" v="6315" actId="478"/>
          <ac:spMkLst>
            <pc:docMk/>
            <pc:sldMk cId="2039334400" sldId="278"/>
            <ac:spMk id="15" creationId="{33B5F5EF-2F2A-43C8-B921-6038557896ED}"/>
          </ac:spMkLst>
        </pc:spChg>
        <pc:spChg chg="add mod">
          <ac:chgData name="fernando ribeiro" userId="9bb9909d9a55853f" providerId="LiveId" clId="{C351C9EC-2F8E-4712-AEF2-5E9C6C8FE811}" dt="2020-07-03T21:42:37.557" v="6958" actId="14100"/>
          <ac:spMkLst>
            <pc:docMk/>
            <pc:sldMk cId="2039334400" sldId="278"/>
            <ac:spMk id="16" creationId="{24588E58-5BE3-4107-BA64-4C050BD35062}"/>
          </ac:spMkLst>
        </pc:spChg>
        <pc:spChg chg="add mod">
          <ac:chgData name="fernando ribeiro" userId="9bb9909d9a55853f" providerId="LiveId" clId="{C351C9EC-2F8E-4712-AEF2-5E9C6C8FE811}" dt="2020-07-03T21:44:31.729" v="7012" actId="20577"/>
          <ac:spMkLst>
            <pc:docMk/>
            <pc:sldMk cId="2039334400" sldId="278"/>
            <ac:spMk id="17" creationId="{357CC5F0-71C0-41E5-A822-39E1C1B40CEB}"/>
          </ac:spMkLst>
        </pc:spChg>
        <pc:spChg chg="add mod">
          <ac:chgData name="fernando ribeiro" userId="9bb9909d9a55853f" providerId="LiveId" clId="{C351C9EC-2F8E-4712-AEF2-5E9C6C8FE811}" dt="2020-07-03T21:44:26.027" v="7008" actId="20577"/>
          <ac:spMkLst>
            <pc:docMk/>
            <pc:sldMk cId="2039334400" sldId="278"/>
            <ac:spMk id="18" creationId="{E4B51015-37BB-4079-BEBE-CD9050DF5845}"/>
          </ac:spMkLst>
        </pc:spChg>
        <pc:spChg chg="add mod">
          <ac:chgData name="fernando ribeiro" userId="9bb9909d9a55853f" providerId="LiveId" clId="{C351C9EC-2F8E-4712-AEF2-5E9C6C8FE811}" dt="2020-07-07T10:16:32.488" v="14416"/>
          <ac:spMkLst>
            <pc:docMk/>
            <pc:sldMk cId="2039334400" sldId="278"/>
            <ac:spMk id="19" creationId="{A71DAA5F-D1A8-4EE4-8007-7CA9560AEF1C}"/>
          </ac:spMkLst>
        </pc:spChg>
        <pc:spChg chg="add mod">
          <ac:chgData name="fernando ribeiro" userId="9bb9909d9a55853f" providerId="LiveId" clId="{C351C9EC-2F8E-4712-AEF2-5E9C6C8FE811}" dt="2020-07-03T21:27:29.413" v="6643" actId="1076"/>
          <ac:spMkLst>
            <pc:docMk/>
            <pc:sldMk cId="2039334400" sldId="278"/>
            <ac:spMk id="20" creationId="{B7C8AF7F-0F01-4A46-8009-D78F083FFF40}"/>
          </ac:spMkLst>
        </pc:spChg>
        <pc:spChg chg="add del mod">
          <ac:chgData name="fernando ribeiro" userId="9bb9909d9a55853f" providerId="LiveId" clId="{C351C9EC-2F8E-4712-AEF2-5E9C6C8FE811}" dt="2020-07-03T21:27:24.310" v="6642" actId="478"/>
          <ac:spMkLst>
            <pc:docMk/>
            <pc:sldMk cId="2039334400" sldId="278"/>
            <ac:spMk id="21" creationId="{4DE250CD-72B9-47C4-A451-4F1E543C81E8}"/>
          </ac:spMkLst>
        </pc:spChg>
        <pc:spChg chg="add mod">
          <ac:chgData name="fernando ribeiro" userId="9bb9909d9a55853f" providerId="LiveId" clId="{C351C9EC-2F8E-4712-AEF2-5E9C6C8FE811}" dt="2020-07-03T21:27:13.620" v="6606" actId="21"/>
          <ac:spMkLst>
            <pc:docMk/>
            <pc:sldMk cId="2039334400" sldId="278"/>
            <ac:spMk id="22" creationId="{5AE9CA24-353B-4DE9-8DB3-1A8A4EF7DC31}"/>
          </ac:spMkLst>
        </pc:spChg>
        <pc:spChg chg="add mod">
          <ac:chgData name="fernando ribeiro" userId="9bb9909d9a55853f" providerId="LiveId" clId="{C351C9EC-2F8E-4712-AEF2-5E9C6C8FE811}" dt="2020-07-07T14:48:32.745" v="16256" actId="1035"/>
          <ac:spMkLst>
            <pc:docMk/>
            <pc:sldMk cId="2039334400" sldId="278"/>
            <ac:spMk id="23" creationId="{2C0C5234-711F-4F08-9DBA-90C121CE2072}"/>
          </ac:spMkLst>
        </pc:spChg>
        <pc:spChg chg="add mod">
          <ac:chgData name="fernando ribeiro" userId="9bb9909d9a55853f" providerId="LiveId" clId="{C351C9EC-2F8E-4712-AEF2-5E9C6C8FE811}" dt="2020-07-07T14:57:01.617" v="16413" actId="1035"/>
          <ac:spMkLst>
            <pc:docMk/>
            <pc:sldMk cId="2039334400" sldId="278"/>
            <ac:spMk id="29" creationId="{4F5C5DA5-7788-4A44-853B-6F24090429FB}"/>
          </ac:spMkLst>
        </pc:spChg>
        <pc:graphicFrameChg chg="add del mod">
          <ac:chgData name="fernando ribeiro" userId="9bb9909d9a55853f" providerId="LiveId" clId="{C351C9EC-2F8E-4712-AEF2-5E9C6C8FE811}" dt="2020-07-03T21:10:43.887" v="6171"/>
          <ac:graphicFrameMkLst>
            <pc:docMk/>
            <pc:sldMk cId="2039334400" sldId="278"/>
            <ac:graphicFrameMk id="5" creationId="{7465CB25-588A-4215-951B-19FD77C1AB02}"/>
          </ac:graphicFrameMkLst>
        </pc:graphicFrameChg>
        <pc:graphicFrameChg chg="add del mod">
          <ac:chgData name="fernando ribeiro" userId="9bb9909d9a55853f" providerId="LiveId" clId="{C351C9EC-2F8E-4712-AEF2-5E9C6C8FE811}" dt="2020-07-03T21:11:27.345" v="6185"/>
          <ac:graphicFrameMkLst>
            <pc:docMk/>
            <pc:sldMk cId="2039334400" sldId="278"/>
            <ac:graphicFrameMk id="8" creationId="{73CFD225-3071-4227-B76B-021FFE781741}"/>
          </ac:graphicFrameMkLst>
        </pc:graphicFrameChg>
        <pc:graphicFrameChg chg="add del mod">
          <ac:chgData name="fernando ribeiro" userId="9bb9909d9a55853f" providerId="LiveId" clId="{C351C9EC-2F8E-4712-AEF2-5E9C6C8FE811}" dt="2020-07-03T21:12:30.935" v="6213"/>
          <ac:graphicFrameMkLst>
            <pc:docMk/>
            <pc:sldMk cId="2039334400" sldId="278"/>
            <ac:graphicFrameMk id="11" creationId="{22F0E0BC-A02F-4436-B996-359E49285C2E}"/>
          </ac:graphicFrameMkLst>
        </pc:graphicFrameChg>
        <pc:graphicFrameChg chg="add del mod">
          <ac:chgData name="fernando ribeiro" userId="9bb9909d9a55853f" providerId="LiveId" clId="{C351C9EC-2F8E-4712-AEF2-5E9C6C8FE811}" dt="2020-07-03T21:16:35.518" v="6261"/>
          <ac:graphicFrameMkLst>
            <pc:docMk/>
            <pc:sldMk cId="2039334400" sldId="278"/>
            <ac:graphicFrameMk id="14" creationId="{A136BBBE-1E1A-4C67-8D33-22FE42DD404B}"/>
          </ac:graphicFrameMkLst>
        </pc:graphicFrameChg>
        <pc:graphicFrameChg chg="add del mod">
          <ac:chgData name="fernando ribeiro" userId="9bb9909d9a55853f" providerId="LiveId" clId="{C351C9EC-2F8E-4712-AEF2-5E9C6C8FE811}" dt="2020-07-03T21:34:42.788" v="6756"/>
          <ac:graphicFrameMkLst>
            <pc:docMk/>
            <pc:sldMk cId="2039334400" sldId="278"/>
            <ac:graphicFrameMk id="24" creationId="{CBD40739-D8E5-490F-91B1-26C46E1088D2}"/>
          </ac:graphicFrameMkLst>
        </pc:graphicFrameChg>
        <pc:graphicFrameChg chg="add del mod">
          <ac:chgData name="fernando ribeiro" userId="9bb9909d9a55853f" providerId="LiveId" clId="{C351C9EC-2F8E-4712-AEF2-5E9C6C8FE811}" dt="2020-07-03T21:35:55.595" v="6770"/>
          <ac:graphicFrameMkLst>
            <pc:docMk/>
            <pc:sldMk cId="2039334400" sldId="278"/>
            <ac:graphicFrameMk id="25" creationId="{85A67097-97A1-41D6-82FC-54A59BBCB6A3}"/>
          </ac:graphicFrameMkLst>
        </pc:graphicFrameChg>
        <pc:graphicFrameChg chg="add del mod">
          <ac:chgData name="fernando ribeiro" userId="9bb9909d9a55853f" providerId="LiveId" clId="{C351C9EC-2F8E-4712-AEF2-5E9C6C8FE811}" dt="2020-07-03T21:40:22.916" v="6864"/>
          <ac:graphicFrameMkLst>
            <pc:docMk/>
            <pc:sldMk cId="2039334400" sldId="278"/>
            <ac:graphicFrameMk id="26" creationId="{214D4F2E-658B-4F5C-BE6F-E5489A7C5D28}"/>
          </ac:graphicFrameMkLst>
        </pc:graphicFrameChg>
        <pc:graphicFrameChg chg="add del mod">
          <ac:chgData name="fernando ribeiro" userId="9bb9909d9a55853f" providerId="LiveId" clId="{C351C9EC-2F8E-4712-AEF2-5E9C6C8FE811}" dt="2020-07-03T21:40:39.428" v="6870"/>
          <ac:graphicFrameMkLst>
            <pc:docMk/>
            <pc:sldMk cId="2039334400" sldId="278"/>
            <ac:graphicFrameMk id="27" creationId="{C6AEE647-A857-4182-82F0-6DDBD1F4F900}"/>
          </ac:graphicFrameMkLst>
        </pc:graphicFrameChg>
        <pc:graphicFrameChg chg="add del mod">
          <ac:chgData name="fernando ribeiro" userId="9bb9909d9a55853f" providerId="LiveId" clId="{C351C9EC-2F8E-4712-AEF2-5E9C6C8FE811}" dt="2020-07-03T21:41:00.940" v="6876"/>
          <ac:graphicFrameMkLst>
            <pc:docMk/>
            <pc:sldMk cId="2039334400" sldId="278"/>
            <ac:graphicFrameMk id="28" creationId="{F0D1EAF0-A374-4610-A30A-5977E4A1EE3F}"/>
          </ac:graphicFrameMkLst>
        </pc:graphicFrameChg>
        <pc:picChg chg="add del mod">
          <ac:chgData name="fernando ribeiro" userId="9bb9909d9a55853f" providerId="LiveId" clId="{C351C9EC-2F8E-4712-AEF2-5E9C6C8FE811}" dt="2020-07-03T21:25:29.410" v="6548" actId="478"/>
          <ac:picMkLst>
            <pc:docMk/>
            <pc:sldMk cId="2039334400" sldId="278"/>
            <ac:picMk id="4" creationId="{8FBD8794-F38C-4325-A35E-D5D2F5838EB7}"/>
          </ac:picMkLst>
        </pc:picChg>
      </pc:sldChg>
      <pc:sldChg chg="addSp delSp modSp add mod ord">
        <pc:chgData name="fernando ribeiro" userId="9bb9909d9a55853f" providerId="LiveId" clId="{C351C9EC-2F8E-4712-AEF2-5E9C6C8FE811}" dt="2020-07-07T15:13:57.019" v="16691" actId="1076"/>
        <pc:sldMkLst>
          <pc:docMk/>
          <pc:sldMk cId="490923685" sldId="279"/>
        </pc:sldMkLst>
        <pc:spChg chg="del">
          <ac:chgData name="fernando ribeiro" userId="9bb9909d9a55853f" providerId="LiveId" clId="{C351C9EC-2F8E-4712-AEF2-5E9C6C8FE811}" dt="2020-07-03T21:47:02.573" v="7017" actId="478"/>
          <ac:spMkLst>
            <pc:docMk/>
            <pc:sldMk cId="490923685" sldId="279"/>
            <ac:spMk id="2" creationId="{D03B93DD-F5D8-42C8-BE85-7368F92C6CFD}"/>
          </ac:spMkLst>
        </pc:spChg>
        <pc:spChg chg="del">
          <ac:chgData name="fernando ribeiro" userId="9bb9909d9a55853f" providerId="LiveId" clId="{C351C9EC-2F8E-4712-AEF2-5E9C6C8FE811}" dt="2020-07-03T21:47:04.291" v="7018" actId="478"/>
          <ac:spMkLst>
            <pc:docMk/>
            <pc:sldMk cId="490923685" sldId="279"/>
            <ac:spMk id="6" creationId="{CE949DE2-17D5-47A3-A5FD-D2ABF4A1979B}"/>
          </ac:spMkLst>
        </pc:spChg>
        <pc:spChg chg="del">
          <ac:chgData name="fernando ribeiro" userId="9bb9909d9a55853f" providerId="LiveId" clId="{C351C9EC-2F8E-4712-AEF2-5E9C6C8FE811}" dt="2020-07-03T21:53:52.546" v="7182" actId="478"/>
          <ac:spMkLst>
            <pc:docMk/>
            <pc:sldMk cId="490923685" sldId="279"/>
            <ac:spMk id="8" creationId="{EAC7696F-40FC-4C11-B371-7347ED3F8EF4}"/>
          </ac:spMkLst>
        </pc:spChg>
        <pc:spChg chg="add del mod">
          <ac:chgData name="fernando ribeiro" userId="9bb9909d9a55853f" providerId="LiveId" clId="{C351C9EC-2F8E-4712-AEF2-5E9C6C8FE811}" dt="2020-07-03T21:49:11.904" v="7097"/>
          <ac:spMkLst>
            <pc:docMk/>
            <pc:sldMk cId="490923685" sldId="279"/>
            <ac:spMk id="10" creationId="{BC3704A1-E9CA-4202-8170-B9BA2EA7BF1B}"/>
          </ac:spMkLst>
        </pc:spChg>
        <pc:spChg chg="del">
          <ac:chgData name="fernando ribeiro" userId="9bb9909d9a55853f" providerId="LiveId" clId="{C351C9EC-2F8E-4712-AEF2-5E9C6C8FE811}" dt="2020-07-03T21:47:05.452" v="7019" actId="478"/>
          <ac:spMkLst>
            <pc:docMk/>
            <pc:sldMk cId="490923685" sldId="279"/>
            <ac:spMk id="11" creationId="{4B3554D8-A4DF-45D7-9B3E-6C3AB995712D}"/>
          </ac:spMkLst>
        </pc:spChg>
        <pc:spChg chg="mod">
          <ac:chgData name="fernando ribeiro" userId="9bb9909d9a55853f" providerId="LiveId" clId="{C351C9EC-2F8E-4712-AEF2-5E9C6C8FE811}" dt="2020-07-07T14:49:15.974" v="16260" actId="108"/>
          <ac:spMkLst>
            <pc:docMk/>
            <pc:sldMk cId="490923685" sldId="279"/>
            <ac:spMk id="13" creationId="{5F07E612-95BA-4D43-954C-29B41470560A}"/>
          </ac:spMkLst>
        </pc:spChg>
        <pc:spChg chg="mod">
          <ac:chgData name="fernando ribeiro" userId="9bb9909d9a55853f" providerId="LiveId" clId="{C351C9EC-2F8E-4712-AEF2-5E9C6C8FE811}" dt="2020-07-07T14:50:27.572" v="16275" actId="14100"/>
          <ac:spMkLst>
            <pc:docMk/>
            <pc:sldMk cId="490923685" sldId="279"/>
            <ac:spMk id="14" creationId="{755C3B55-76D1-422E-92E1-2FE0DEEC0454}"/>
          </ac:spMkLst>
        </pc:spChg>
        <pc:spChg chg="mod">
          <ac:chgData name="fernando ribeiro" userId="9bb9909d9a55853f" providerId="LiveId" clId="{C351C9EC-2F8E-4712-AEF2-5E9C6C8FE811}" dt="2020-07-07T15:13:55.319" v="16690" actId="1076"/>
          <ac:spMkLst>
            <pc:docMk/>
            <pc:sldMk cId="490923685" sldId="279"/>
            <ac:spMk id="15" creationId="{7FC8E916-0B2A-4C51-A873-37908106C987}"/>
          </ac:spMkLst>
        </pc:spChg>
        <pc:spChg chg="del mod">
          <ac:chgData name="fernando ribeiro" userId="9bb9909d9a55853f" providerId="LiveId" clId="{C351C9EC-2F8E-4712-AEF2-5E9C6C8FE811}" dt="2020-07-03T21:53:30.852" v="7179" actId="478"/>
          <ac:spMkLst>
            <pc:docMk/>
            <pc:sldMk cId="490923685" sldId="279"/>
            <ac:spMk id="16" creationId="{98574238-2305-4B95-9B48-94DB14CC1510}"/>
          </ac:spMkLst>
        </pc:spChg>
        <pc:spChg chg="del mod">
          <ac:chgData name="fernando ribeiro" userId="9bb9909d9a55853f" providerId="LiveId" clId="{C351C9EC-2F8E-4712-AEF2-5E9C6C8FE811}" dt="2020-07-03T21:53:28.924" v="7178" actId="478"/>
          <ac:spMkLst>
            <pc:docMk/>
            <pc:sldMk cId="490923685" sldId="279"/>
            <ac:spMk id="17" creationId="{1896BB47-3856-4565-818B-85DC7D6065F3}"/>
          </ac:spMkLst>
        </pc:spChg>
        <pc:spChg chg="add del mod">
          <ac:chgData name="fernando ribeiro" userId="9bb9909d9a55853f" providerId="LiveId" clId="{C351C9EC-2F8E-4712-AEF2-5E9C6C8FE811}" dt="2020-07-03T21:51:00.542" v="7121"/>
          <ac:spMkLst>
            <pc:docMk/>
            <pc:sldMk cId="490923685" sldId="279"/>
            <ac:spMk id="18" creationId="{3CA59744-7494-4829-84C8-B4B5F10C1DA9}"/>
          </ac:spMkLst>
        </pc:spChg>
        <pc:spChg chg="add mod">
          <ac:chgData name="fernando ribeiro" userId="9bb9909d9a55853f" providerId="LiveId" clId="{C351C9EC-2F8E-4712-AEF2-5E9C6C8FE811}" dt="2020-07-07T15:13:57.019" v="16691" actId="1076"/>
          <ac:spMkLst>
            <pc:docMk/>
            <pc:sldMk cId="490923685" sldId="279"/>
            <ac:spMk id="20" creationId="{5543931A-5B9C-4BB0-BC19-0EC771C6FE28}"/>
          </ac:spMkLst>
        </pc:spChg>
        <pc:spChg chg="add del mod">
          <ac:chgData name="fernando ribeiro" userId="9bb9909d9a55853f" providerId="LiveId" clId="{C351C9EC-2F8E-4712-AEF2-5E9C6C8FE811}" dt="2020-07-07T15:13:35.310" v="16670" actId="478"/>
          <ac:spMkLst>
            <pc:docMk/>
            <pc:sldMk cId="490923685" sldId="279"/>
            <ac:spMk id="22" creationId="{C8F10D2F-E535-4155-94DC-4CDDF41C91A4}"/>
          </ac:spMkLst>
        </pc:spChg>
        <pc:spChg chg="add mod">
          <ac:chgData name="fernando ribeiro" userId="9bb9909d9a55853f" providerId="LiveId" clId="{C351C9EC-2F8E-4712-AEF2-5E9C6C8FE811}" dt="2020-07-07T15:13:36.100" v="16671"/>
          <ac:spMkLst>
            <pc:docMk/>
            <pc:sldMk cId="490923685" sldId="279"/>
            <ac:spMk id="23" creationId="{91B4BA5E-039A-4532-884D-C6644FB940FC}"/>
          </ac:spMkLst>
        </pc:spChg>
        <pc:graphicFrameChg chg="add del mod">
          <ac:chgData name="fernando ribeiro" userId="9bb9909d9a55853f" providerId="LiveId" clId="{C351C9EC-2F8E-4712-AEF2-5E9C6C8FE811}" dt="2020-07-03T21:47:42.589" v="7065"/>
          <ac:graphicFrameMkLst>
            <pc:docMk/>
            <pc:sldMk cId="490923685" sldId="279"/>
            <ac:graphicFrameMk id="3" creationId="{12070FEA-FC0C-40AE-978A-349952B15775}"/>
          </ac:graphicFrameMkLst>
        </pc:graphicFrameChg>
        <pc:graphicFrameChg chg="add del mod">
          <ac:chgData name="fernando ribeiro" userId="9bb9909d9a55853f" providerId="LiveId" clId="{C351C9EC-2F8E-4712-AEF2-5E9C6C8FE811}" dt="2020-07-03T21:47:47.405" v="7069"/>
          <ac:graphicFrameMkLst>
            <pc:docMk/>
            <pc:sldMk cId="490923685" sldId="279"/>
            <ac:graphicFrameMk id="4" creationId="{BCC7DCAA-6D3F-4201-8F23-F2F76220D8EC}"/>
          </ac:graphicFrameMkLst>
        </pc:graphicFrameChg>
        <pc:graphicFrameChg chg="add del mod">
          <ac:chgData name="fernando ribeiro" userId="9bb9909d9a55853f" providerId="LiveId" clId="{C351C9EC-2F8E-4712-AEF2-5E9C6C8FE811}" dt="2020-07-03T21:47:56.645" v="7071"/>
          <ac:graphicFrameMkLst>
            <pc:docMk/>
            <pc:sldMk cId="490923685" sldId="279"/>
            <ac:graphicFrameMk id="5" creationId="{27C55DEF-BD0D-4AE9-A400-BF24B2337FD3}"/>
          </ac:graphicFrameMkLst>
        </pc:graphicFrameChg>
        <pc:graphicFrameChg chg="add del mod">
          <ac:chgData name="fernando ribeiro" userId="9bb9909d9a55853f" providerId="LiveId" clId="{C351C9EC-2F8E-4712-AEF2-5E9C6C8FE811}" dt="2020-07-03T21:48:05.896" v="7074" actId="478"/>
          <ac:graphicFrameMkLst>
            <pc:docMk/>
            <pc:sldMk cId="490923685" sldId="279"/>
            <ac:graphicFrameMk id="7" creationId="{B8E2D250-AB53-4AE3-8761-EF26C9C1E7A9}"/>
          </ac:graphicFrameMkLst>
        </pc:graphicFrameChg>
        <pc:graphicFrameChg chg="add del mod">
          <ac:chgData name="fernando ribeiro" userId="9bb9909d9a55853f" providerId="LiveId" clId="{C351C9EC-2F8E-4712-AEF2-5E9C6C8FE811}" dt="2020-07-03T21:48:12.420" v="7076"/>
          <ac:graphicFrameMkLst>
            <pc:docMk/>
            <pc:sldMk cId="490923685" sldId="279"/>
            <ac:graphicFrameMk id="9" creationId="{6A0FBF17-CF42-4E40-859E-3A9ECC609325}"/>
          </ac:graphicFrameMkLst>
        </pc:graphicFrameChg>
        <pc:graphicFrameChg chg="add del mod">
          <ac:chgData name="fernando ribeiro" userId="9bb9909d9a55853f" providerId="LiveId" clId="{C351C9EC-2F8E-4712-AEF2-5E9C6C8FE811}" dt="2020-07-03T21:50:15.564" v="7106"/>
          <ac:graphicFrameMkLst>
            <pc:docMk/>
            <pc:sldMk cId="490923685" sldId="279"/>
            <ac:graphicFrameMk id="12" creationId="{012C724B-A292-4F42-8E5A-0BAF54718AE1}"/>
          </ac:graphicFrameMkLst>
        </pc:graphicFrameChg>
        <pc:graphicFrameChg chg="add del mod">
          <ac:chgData name="fernando ribeiro" userId="9bb9909d9a55853f" providerId="LiveId" clId="{C351C9EC-2F8E-4712-AEF2-5E9C6C8FE811}" dt="2020-07-03T21:52:06.885" v="7132"/>
          <ac:graphicFrameMkLst>
            <pc:docMk/>
            <pc:sldMk cId="490923685" sldId="279"/>
            <ac:graphicFrameMk id="19" creationId="{50082B69-65A2-4810-B41F-4875CE04FD29}"/>
          </ac:graphicFrameMkLst>
        </pc:graphicFrameChg>
        <pc:graphicFrameChg chg="add del mod">
          <ac:chgData name="fernando ribeiro" userId="9bb9909d9a55853f" providerId="LiveId" clId="{C351C9EC-2F8E-4712-AEF2-5E9C6C8FE811}" dt="2020-07-03T21:55:07.179" v="7285"/>
          <ac:graphicFrameMkLst>
            <pc:docMk/>
            <pc:sldMk cId="490923685" sldId="279"/>
            <ac:graphicFrameMk id="21" creationId="{A596E249-48AE-42AA-9608-F59DEDE9F049}"/>
          </ac:graphicFrameMkLst>
        </pc:graphicFrameChg>
      </pc:sldChg>
      <pc:sldChg chg="addSp delSp modSp new mod">
        <pc:chgData name="fernando ribeiro" userId="9bb9909d9a55853f" providerId="LiveId" clId="{C351C9EC-2F8E-4712-AEF2-5E9C6C8FE811}" dt="2020-07-07T14:57:28.265" v="16421" actId="1036"/>
        <pc:sldMkLst>
          <pc:docMk/>
          <pc:sldMk cId="2012096354" sldId="280"/>
        </pc:sldMkLst>
        <pc:spChg chg="add mod">
          <ac:chgData name="fernando ribeiro" userId="9bb9909d9a55853f" providerId="LiveId" clId="{C351C9EC-2F8E-4712-AEF2-5E9C6C8FE811}" dt="2020-07-07T14:50:51.925" v="16299" actId="1035"/>
          <ac:spMkLst>
            <pc:docMk/>
            <pc:sldMk cId="2012096354" sldId="280"/>
            <ac:spMk id="2" creationId="{DD8DFDF5-0930-4415-A519-5CFD9A08D619}"/>
          </ac:spMkLst>
        </pc:spChg>
        <pc:spChg chg="add mod">
          <ac:chgData name="fernando ribeiro" userId="9bb9909d9a55853f" providerId="LiveId" clId="{C351C9EC-2F8E-4712-AEF2-5E9C6C8FE811}" dt="2020-07-07T14:50:57.515" v="16300" actId="108"/>
          <ac:spMkLst>
            <pc:docMk/>
            <pc:sldMk cId="2012096354" sldId="280"/>
            <ac:spMk id="4" creationId="{1FC877C1-814D-4855-8E82-540AB53DDBC0}"/>
          </ac:spMkLst>
        </pc:spChg>
        <pc:spChg chg="add del mod">
          <ac:chgData name="fernando ribeiro" userId="9bb9909d9a55853f" providerId="LiveId" clId="{C351C9EC-2F8E-4712-AEF2-5E9C6C8FE811}" dt="2020-07-04T11:56:32.918" v="7341" actId="478"/>
          <ac:spMkLst>
            <pc:docMk/>
            <pc:sldMk cId="2012096354" sldId="280"/>
            <ac:spMk id="6" creationId="{EE5E7BCD-2133-4195-9808-D7A9152BDB24}"/>
          </ac:spMkLst>
        </pc:spChg>
        <pc:spChg chg="add del mod">
          <ac:chgData name="fernando ribeiro" userId="9bb9909d9a55853f" providerId="LiveId" clId="{C351C9EC-2F8E-4712-AEF2-5E9C6C8FE811}" dt="2020-07-04T11:59:22.869" v="7377"/>
          <ac:spMkLst>
            <pc:docMk/>
            <pc:sldMk cId="2012096354" sldId="280"/>
            <ac:spMk id="8" creationId="{08A36AFB-EBD9-4264-9F3B-11D86BB51505}"/>
          </ac:spMkLst>
        </pc:spChg>
        <pc:spChg chg="add mod">
          <ac:chgData name="fernando ribeiro" userId="9bb9909d9a55853f" providerId="LiveId" clId="{C351C9EC-2F8E-4712-AEF2-5E9C6C8FE811}" dt="2020-07-07T14:57:28.265" v="16421" actId="1036"/>
          <ac:spMkLst>
            <pc:docMk/>
            <pc:sldMk cId="2012096354" sldId="280"/>
            <ac:spMk id="9" creationId="{F64713B6-1CF0-4F9A-A880-8551B79FA528}"/>
          </ac:spMkLst>
        </pc:spChg>
        <pc:spChg chg="add del mod">
          <ac:chgData name="fernando ribeiro" userId="9bb9909d9a55853f" providerId="LiveId" clId="{C351C9EC-2F8E-4712-AEF2-5E9C6C8FE811}" dt="2020-07-04T12:03:27.809" v="7415" actId="478"/>
          <ac:spMkLst>
            <pc:docMk/>
            <pc:sldMk cId="2012096354" sldId="280"/>
            <ac:spMk id="11" creationId="{4B80F5BD-696E-4643-97C3-D2A3D86C23BD}"/>
          </ac:spMkLst>
        </pc:spChg>
        <pc:spChg chg="add mod">
          <ac:chgData name="fernando ribeiro" userId="9bb9909d9a55853f" providerId="LiveId" clId="{C351C9EC-2F8E-4712-AEF2-5E9C6C8FE811}" dt="2020-07-07T10:16:32.488" v="14416"/>
          <ac:spMkLst>
            <pc:docMk/>
            <pc:sldMk cId="2012096354" sldId="280"/>
            <ac:spMk id="13" creationId="{80E64EF7-ED28-469D-B6BE-EFB1BDE69E21}"/>
          </ac:spMkLst>
        </pc:spChg>
        <pc:spChg chg="add del mod">
          <ac:chgData name="fernando ribeiro" userId="9bb9909d9a55853f" providerId="LiveId" clId="{C351C9EC-2F8E-4712-AEF2-5E9C6C8FE811}" dt="2020-07-04T12:17:49.403" v="7473" actId="478"/>
          <ac:spMkLst>
            <pc:docMk/>
            <pc:sldMk cId="2012096354" sldId="280"/>
            <ac:spMk id="15" creationId="{8EE5076F-5208-48D5-8FB9-084D803F2810}"/>
          </ac:spMkLst>
        </pc:spChg>
        <pc:spChg chg="add mod">
          <ac:chgData name="fernando ribeiro" userId="9bb9909d9a55853f" providerId="LiveId" clId="{C351C9EC-2F8E-4712-AEF2-5E9C6C8FE811}" dt="2020-07-07T10:16:32.488" v="14416"/>
          <ac:spMkLst>
            <pc:docMk/>
            <pc:sldMk cId="2012096354" sldId="280"/>
            <ac:spMk id="17" creationId="{B73B0213-8B1A-4D9D-B569-450D60994311}"/>
          </ac:spMkLst>
        </pc:spChg>
        <pc:spChg chg="add del mod">
          <ac:chgData name="fernando ribeiro" userId="9bb9909d9a55853f" providerId="LiveId" clId="{C351C9EC-2F8E-4712-AEF2-5E9C6C8FE811}" dt="2020-07-04T12:19:44.909" v="7497"/>
          <ac:spMkLst>
            <pc:docMk/>
            <pc:sldMk cId="2012096354" sldId="280"/>
            <ac:spMk id="19" creationId="{002B7FA7-90CA-4BC6-9A0B-A6A267075635}"/>
          </ac:spMkLst>
        </pc:spChg>
        <pc:spChg chg="add del mod">
          <ac:chgData name="fernando ribeiro" userId="9bb9909d9a55853f" providerId="LiveId" clId="{C351C9EC-2F8E-4712-AEF2-5E9C6C8FE811}" dt="2020-07-04T12:25:59.888" v="7645" actId="478"/>
          <ac:spMkLst>
            <pc:docMk/>
            <pc:sldMk cId="2012096354" sldId="280"/>
            <ac:spMk id="20" creationId="{DAE6CEDD-6F46-4B33-808C-35E9752A7EC2}"/>
          </ac:spMkLst>
        </pc:spChg>
        <pc:spChg chg="add mod">
          <ac:chgData name="fernando ribeiro" userId="9bb9909d9a55853f" providerId="LiveId" clId="{C351C9EC-2F8E-4712-AEF2-5E9C6C8FE811}" dt="2020-07-04T12:35:51.927" v="7940" actId="1035"/>
          <ac:spMkLst>
            <pc:docMk/>
            <pc:sldMk cId="2012096354" sldId="280"/>
            <ac:spMk id="22" creationId="{DA19DBE1-5BBB-4247-B797-0823C4C8C820}"/>
          </ac:spMkLst>
        </pc:spChg>
        <pc:spChg chg="add del mod">
          <ac:chgData name="fernando ribeiro" userId="9bb9909d9a55853f" providerId="LiveId" clId="{C351C9EC-2F8E-4712-AEF2-5E9C6C8FE811}" dt="2020-07-04T12:23:15.206" v="7577"/>
          <ac:spMkLst>
            <pc:docMk/>
            <pc:sldMk cId="2012096354" sldId="280"/>
            <ac:spMk id="24" creationId="{5526EE2B-A59E-4191-854B-ECB5AF7FF797}"/>
          </ac:spMkLst>
        </pc:spChg>
        <pc:spChg chg="add mod">
          <ac:chgData name="fernando ribeiro" userId="9bb9909d9a55853f" providerId="LiveId" clId="{C351C9EC-2F8E-4712-AEF2-5E9C6C8FE811}" dt="2020-07-07T10:16:18.924" v="14415"/>
          <ac:spMkLst>
            <pc:docMk/>
            <pc:sldMk cId="2012096354" sldId="280"/>
            <ac:spMk id="25" creationId="{26CAA1D7-4A5E-4CF8-93DE-002A165AB68D}"/>
          </ac:spMkLst>
        </pc:spChg>
        <pc:spChg chg="add del mod">
          <ac:chgData name="fernando ribeiro" userId="9bb9909d9a55853f" providerId="LiveId" clId="{C351C9EC-2F8E-4712-AEF2-5E9C6C8FE811}" dt="2020-07-04T12:26:03.966" v="7647"/>
          <ac:spMkLst>
            <pc:docMk/>
            <pc:sldMk cId="2012096354" sldId="280"/>
            <ac:spMk id="28" creationId="{1D4F5BA3-3CF3-48D6-A479-1F4E7AD83810}"/>
          </ac:spMkLst>
        </pc:spChg>
        <pc:spChg chg="add mod">
          <ac:chgData name="fernando ribeiro" userId="9bb9909d9a55853f" providerId="LiveId" clId="{C351C9EC-2F8E-4712-AEF2-5E9C6C8FE811}" dt="2020-07-04T12:35:59.152" v="7965" actId="1035"/>
          <ac:spMkLst>
            <pc:docMk/>
            <pc:sldMk cId="2012096354" sldId="280"/>
            <ac:spMk id="29" creationId="{17AE5516-8F8E-4D04-A3A5-7E72367F0A80}"/>
          </ac:spMkLst>
        </pc:spChg>
        <pc:spChg chg="add del mod">
          <ac:chgData name="fernando ribeiro" userId="9bb9909d9a55853f" providerId="LiveId" clId="{C351C9EC-2F8E-4712-AEF2-5E9C6C8FE811}" dt="2020-07-04T12:28:57.326" v="7734"/>
          <ac:spMkLst>
            <pc:docMk/>
            <pc:sldMk cId="2012096354" sldId="280"/>
            <ac:spMk id="32" creationId="{3D174180-0C73-4547-A369-F97E1DEFF08F}"/>
          </ac:spMkLst>
        </pc:spChg>
        <pc:spChg chg="add mod">
          <ac:chgData name="fernando ribeiro" userId="9bb9909d9a55853f" providerId="LiveId" clId="{C351C9EC-2F8E-4712-AEF2-5E9C6C8FE811}" dt="2020-07-04T12:36:06.487" v="7968" actId="14100"/>
          <ac:spMkLst>
            <pc:docMk/>
            <pc:sldMk cId="2012096354" sldId="280"/>
            <ac:spMk id="33" creationId="{6E0831FD-F39D-4C93-9EA6-5F7027C56F0A}"/>
          </ac:spMkLst>
        </pc:spChg>
        <pc:spChg chg="add del mod">
          <ac:chgData name="fernando ribeiro" userId="9bb9909d9a55853f" providerId="LiveId" clId="{C351C9EC-2F8E-4712-AEF2-5E9C6C8FE811}" dt="2020-07-04T12:29:09.749" v="7739"/>
          <ac:spMkLst>
            <pc:docMk/>
            <pc:sldMk cId="2012096354" sldId="280"/>
            <ac:spMk id="35" creationId="{19282F5A-2DE3-4419-99D4-B365CAB3E10B}"/>
          </ac:spMkLst>
        </pc:spChg>
        <pc:spChg chg="add del mod">
          <ac:chgData name="fernando ribeiro" userId="9bb9909d9a55853f" providerId="LiveId" clId="{C351C9EC-2F8E-4712-AEF2-5E9C6C8FE811}" dt="2020-07-04T12:31:45.835" v="7825"/>
          <ac:spMkLst>
            <pc:docMk/>
            <pc:sldMk cId="2012096354" sldId="280"/>
            <ac:spMk id="37" creationId="{B90309C6-5C96-4589-9D06-0A13844F3A54}"/>
          </ac:spMkLst>
        </pc:spChg>
        <pc:spChg chg="add mod">
          <ac:chgData name="fernando ribeiro" userId="9bb9909d9a55853f" providerId="LiveId" clId="{C351C9EC-2F8E-4712-AEF2-5E9C6C8FE811}" dt="2020-07-04T12:36:09.479" v="7969" actId="14100"/>
          <ac:spMkLst>
            <pc:docMk/>
            <pc:sldMk cId="2012096354" sldId="280"/>
            <ac:spMk id="38" creationId="{FB4C0656-C8E6-46C2-AA24-C9C35DED69B2}"/>
          </ac:spMkLst>
        </pc:spChg>
        <pc:spChg chg="add mod">
          <ac:chgData name="fernando ribeiro" userId="9bb9909d9a55853f" providerId="LiveId" clId="{C351C9EC-2F8E-4712-AEF2-5E9C6C8FE811}" dt="2020-07-07T14:57:24.226" v="16420" actId="1035"/>
          <ac:spMkLst>
            <pc:docMk/>
            <pc:sldMk cId="2012096354" sldId="280"/>
            <ac:spMk id="40" creationId="{AD90391E-C34E-4BBF-BCF1-EE8A654A284D}"/>
          </ac:spMkLst>
        </pc:spChg>
        <pc:graphicFrameChg chg="add del mod">
          <ac:chgData name="fernando ribeiro" userId="9bb9909d9a55853f" providerId="LiveId" clId="{C351C9EC-2F8E-4712-AEF2-5E9C6C8FE811}" dt="2020-07-04T11:55:22.824" v="7322"/>
          <ac:graphicFrameMkLst>
            <pc:docMk/>
            <pc:sldMk cId="2012096354" sldId="280"/>
            <ac:graphicFrameMk id="3" creationId="{5437178C-3255-4D29-AB11-1F03834D6426}"/>
          </ac:graphicFrameMkLst>
        </pc:graphicFrameChg>
        <pc:graphicFrameChg chg="add del mod">
          <ac:chgData name="fernando ribeiro" userId="9bb9909d9a55853f" providerId="LiveId" clId="{C351C9EC-2F8E-4712-AEF2-5E9C6C8FE811}" dt="2020-07-04T11:55:51.213" v="7328"/>
          <ac:graphicFrameMkLst>
            <pc:docMk/>
            <pc:sldMk cId="2012096354" sldId="280"/>
            <ac:graphicFrameMk id="5" creationId="{F1F7589C-FA96-4BE1-BA5B-3A2ED90788A0}"/>
          </ac:graphicFrameMkLst>
        </pc:graphicFrameChg>
        <pc:graphicFrameChg chg="add del mod">
          <ac:chgData name="fernando ribeiro" userId="9bb9909d9a55853f" providerId="LiveId" clId="{C351C9EC-2F8E-4712-AEF2-5E9C6C8FE811}" dt="2020-07-04T11:59:22.869" v="7377"/>
          <ac:graphicFrameMkLst>
            <pc:docMk/>
            <pc:sldMk cId="2012096354" sldId="280"/>
            <ac:graphicFrameMk id="7" creationId="{FC14911C-20F3-429E-ACAF-4E846FA129B8}"/>
          </ac:graphicFrameMkLst>
        </pc:graphicFrameChg>
        <pc:graphicFrameChg chg="add del mod">
          <ac:chgData name="fernando ribeiro" userId="9bb9909d9a55853f" providerId="LiveId" clId="{C351C9EC-2F8E-4712-AEF2-5E9C6C8FE811}" dt="2020-07-04T12:01:59.093" v="7386"/>
          <ac:graphicFrameMkLst>
            <pc:docMk/>
            <pc:sldMk cId="2012096354" sldId="280"/>
            <ac:graphicFrameMk id="10" creationId="{0BD8670B-A95A-4136-99A0-F70E8F75BCC4}"/>
          </ac:graphicFrameMkLst>
        </pc:graphicFrameChg>
        <pc:graphicFrameChg chg="add del mod">
          <ac:chgData name="fernando ribeiro" userId="9bb9909d9a55853f" providerId="LiveId" clId="{C351C9EC-2F8E-4712-AEF2-5E9C6C8FE811}" dt="2020-07-04T12:13:39.373" v="7454"/>
          <ac:graphicFrameMkLst>
            <pc:docMk/>
            <pc:sldMk cId="2012096354" sldId="280"/>
            <ac:graphicFrameMk id="12" creationId="{4190326F-B626-4288-82B0-1B7768B3D5CA}"/>
          </ac:graphicFrameMkLst>
        </pc:graphicFrameChg>
        <pc:graphicFrameChg chg="add del mod">
          <ac:chgData name="fernando ribeiro" userId="9bb9909d9a55853f" providerId="LiveId" clId="{C351C9EC-2F8E-4712-AEF2-5E9C6C8FE811}" dt="2020-07-04T12:14:01.181" v="7461"/>
          <ac:graphicFrameMkLst>
            <pc:docMk/>
            <pc:sldMk cId="2012096354" sldId="280"/>
            <ac:graphicFrameMk id="14" creationId="{754BE15D-AD3D-4B62-A592-3265F827C4B3}"/>
          </ac:graphicFrameMkLst>
        </pc:graphicFrameChg>
        <pc:graphicFrameChg chg="add del mod">
          <ac:chgData name="fernando ribeiro" userId="9bb9909d9a55853f" providerId="LiveId" clId="{C351C9EC-2F8E-4712-AEF2-5E9C6C8FE811}" dt="2020-07-04T12:19:14.752" v="7489"/>
          <ac:graphicFrameMkLst>
            <pc:docMk/>
            <pc:sldMk cId="2012096354" sldId="280"/>
            <ac:graphicFrameMk id="16" creationId="{E4237D80-73BC-43FB-B615-84F612BE4B7E}"/>
          </ac:graphicFrameMkLst>
        </pc:graphicFrameChg>
        <pc:graphicFrameChg chg="add del mod">
          <ac:chgData name="fernando ribeiro" userId="9bb9909d9a55853f" providerId="LiveId" clId="{C351C9EC-2F8E-4712-AEF2-5E9C6C8FE811}" dt="2020-07-04T12:19:44.909" v="7497"/>
          <ac:graphicFrameMkLst>
            <pc:docMk/>
            <pc:sldMk cId="2012096354" sldId="280"/>
            <ac:graphicFrameMk id="18" creationId="{17F04126-9D03-46F6-8F7B-351D70996EEE}"/>
          </ac:graphicFrameMkLst>
        </pc:graphicFrameChg>
        <pc:graphicFrameChg chg="add del mod">
          <ac:chgData name="fernando ribeiro" userId="9bb9909d9a55853f" providerId="LiveId" clId="{C351C9EC-2F8E-4712-AEF2-5E9C6C8FE811}" dt="2020-07-04T12:21:37.428" v="7529"/>
          <ac:graphicFrameMkLst>
            <pc:docMk/>
            <pc:sldMk cId="2012096354" sldId="280"/>
            <ac:graphicFrameMk id="21" creationId="{9763A50A-026A-4942-ADC2-27BBFFC19730}"/>
          </ac:graphicFrameMkLst>
        </pc:graphicFrameChg>
        <pc:graphicFrameChg chg="add del mod">
          <ac:chgData name="fernando ribeiro" userId="9bb9909d9a55853f" providerId="LiveId" clId="{C351C9EC-2F8E-4712-AEF2-5E9C6C8FE811}" dt="2020-07-04T12:23:15.206" v="7577"/>
          <ac:graphicFrameMkLst>
            <pc:docMk/>
            <pc:sldMk cId="2012096354" sldId="280"/>
            <ac:graphicFrameMk id="23" creationId="{AE3942D9-8119-4D5E-BCB1-1D39494C71DA}"/>
          </ac:graphicFrameMkLst>
        </pc:graphicFrameChg>
        <pc:graphicFrameChg chg="add del mod">
          <ac:chgData name="fernando ribeiro" userId="9bb9909d9a55853f" providerId="LiveId" clId="{C351C9EC-2F8E-4712-AEF2-5E9C6C8FE811}" dt="2020-07-04T12:23:30.180" v="7582"/>
          <ac:graphicFrameMkLst>
            <pc:docMk/>
            <pc:sldMk cId="2012096354" sldId="280"/>
            <ac:graphicFrameMk id="26" creationId="{67A5C60D-184E-4C6C-92D0-916FC889FA74}"/>
          </ac:graphicFrameMkLst>
        </pc:graphicFrameChg>
        <pc:graphicFrameChg chg="add del mod">
          <ac:chgData name="fernando ribeiro" userId="9bb9909d9a55853f" providerId="LiveId" clId="{C351C9EC-2F8E-4712-AEF2-5E9C6C8FE811}" dt="2020-07-04T12:26:03.966" v="7647"/>
          <ac:graphicFrameMkLst>
            <pc:docMk/>
            <pc:sldMk cId="2012096354" sldId="280"/>
            <ac:graphicFrameMk id="27" creationId="{1BC1DD07-D84D-4D4B-B70D-B72D80EF3051}"/>
          </ac:graphicFrameMkLst>
        </pc:graphicFrameChg>
        <pc:graphicFrameChg chg="add del mod">
          <ac:chgData name="fernando ribeiro" userId="9bb9909d9a55853f" providerId="LiveId" clId="{C351C9EC-2F8E-4712-AEF2-5E9C6C8FE811}" dt="2020-07-04T12:26:17.270" v="7654"/>
          <ac:graphicFrameMkLst>
            <pc:docMk/>
            <pc:sldMk cId="2012096354" sldId="280"/>
            <ac:graphicFrameMk id="30" creationId="{860DF119-CB62-44D6-800E-61D078138C6A}"/>
          </ac:graphicFrameMkLst>
        </pc:graphicFrameChg>
        <pc:graphicFrameChg chg="add del mod">
          <ac:chgData name="fernando ribeiro" userId="9bb9909d9a55853f" providerId="LiveId" clId="{C351C9EC-2F8E-4712-AEF2-5E9C6C8FE811}" dt="2020-07-04T12:28:57.326" v="7734"/>
          <ac:graphicFrameMkLst>
            <pc:docMk/>
            <pc:sldMk cId="2012096354" sldId="280"/>
            <ac:graphicFrameMk id="31" creationId="{030772C9-9E81-4833-955A-8537246BAEFE}"/>
          </ac:graphicFrameMkLst>
        </pc:graphicFrameChg>
        <pc:graphicFrameChg chg="add del mod">
          <ac:chgData name="fernando ribeiro" userId="9bb9909d9a55853f" providerId="LiveId" clId="{C351C9EC-2F8E-4712-AEF2-5E9C6C8FE811}" dt="2020-07-04T12:29:09.749" v="7739"/>
          <ac:graphicFrameMkLst>
            <pc:docMk/>
            <pc:sldMk cId="2012096354" sldId="280"/>
            <ac:graphicFrameMk id="34" creationId="{0CA0C48C-C03F-4FF9-8972-BF8764B7B27F}"/>
          </ac:graphicFrameMkLst>
        </pc:graphicFrameChg>
        <pc:graphicFrameChg chg="add del mod">
          <ac:chgData name="fernando ribeiro" userId="9bb9909d9a55853f" providerId="LiveId" clId="{C351C9EC-2F8E-4712-AEF2-5E9C6C8FE811}" dt="2020-07-04T12:31:45.835" v="7825"/>
          <ac:graphicFrameMkLst>
            <pc:docMk/>
            <pc:sldMk cId="2012096354" sldId="280"/>
            <ac:graphicFrameMk id="36" creationId="{FB149325-5E2F-4435-9653-421B2D060616}"/>
          </ac:graphicFrameMkLst>
        </pc:graphicFrameChg>
        <pc:graphicFrameChg chg="add del mod">
          <ac:chgData name="fernando ribeiro" userId="9bb9909d9a55853f" providerId="LiveId" clId="{C351C9EC-2F8E-4712-AEF2-5E9C6C8FE811}" dt="2020-07-04T12:31:58.516" v="7830"/>
          <ac:graphicFrameMkLst>
            <pc:docMk/>
            <pc:sldMk cId="2012096354" sldId="280"/>
            <ac:graphicFrameMk id="39" creationId="{B5C51B01-D17E-45A5-8C11-D51F096A8F1F}"/>
          </ac:graphicFrameMkLst>
        </pc:graphicFrameChg>
      </pc:sldChg>
      <pc:sldChg chg="addSp delSp modSp new del mod">
        <pc:chgData name="fernando ribeiro" userId="9bb9909d9a55853f" providerId="LiveId" clId="{C351C9EC-2F8E-4712-AEF2-5E9C6C8FE811}" dt="2020-07-06T12:55:57.470" v="12723" actId="47"/>
        <pc:sldMkLst>
          <pc:docMk/>
          <pc:sldMk cId="2222565905" sldId="281"/>
        </pc:sldMkLst>
        <pc:spChg chg="add del mod">
          <ac:chgData name="fernando ribeiro" userId="9bb9909d9a55853f" providerId="LiveId" clId="{C351C9EC-2F8E-4712-AEF2-5E9C6C8FE811}" dt="2020-07-06T12:55:54.876" v="12722" actId="478"/>
          <ac:spMkLst>
            <pc:docMk/>
            <pc:sldMk cId="2222565905" sldId="281"/>
            <ac:spMk id="2" creationId="{0B99037B-9424-4559-957B-2AF07C9E4F6F}"/>
          </ac:spMkLst>
        </pc:spChg>
      </pc:sldChg>
      <pc:sldChg chg="new del">
        <pc:chgData name="fernando ribeiro" userId="9bb9909d9a55853f" providerId="LiveId" clId="{C351C9EC-2F8E-4712-AEF2-5E9C6C8FE811}" dt="2020-07-04T12:43:51.912" v="8160" actId="47"/>
        <pc:sldMkLst>
          <pc:docMk/>
          <pc:sldMk cId="3492845023" sldId="282"/>
        </pc:sldMkLst>
      </pc:sldChg>
      <pc:sldChg chg="addSp delSp modSp add mod ord">
        <pc:chgData name="fernando ribeiro" userId="9bb9909d9a55853f" providerId="LiveId" clId="{C351C9EC-2F8E-4712-AEF2-5E9C6C8FE811}" dt="2020-07-07T14:57:59.289" v="16427" actId="14100"/>
        <pc:sldMkLst>
          <pc:docMk/>
          <pc:sldMk cId="568288094" sldId="283"/>
        </pc:sldMkLst>
        <pc:spChg chg="mod">
          <ac:chgData name="fernando ribeiro" userId="9bb9909d9a55853f" providerId="LiveId" clId="{C351C9EC-2F8E-4712-AEF2-5E9C6C8FE811}" dt="2020-07-07T14:51:56.061" v="16315" actId="20577"/>
          <ac:spMkLst>
            <pc:docMk/>
            <pc:sldMk cId="568288094" sldId="283"/>
            <ac:spMk id="2" creationId="{D03B93DD-F5D8-42C8-BE85-7368F92C6CFD}"/>
          </ac:spMkLst>
        </pc:spChg>
        <pc:spChg chg="add mod">
          <ac:chgData name="fernando ribeiro" userId="9bb9909d9a55853f" providerId="LiveId" clId="{C351C9EC-2F8E-4712-AEF2-5E9C6C8FE811}" dt="2020-07-04T12:45:14.709" v="8184" actId="21"/>
          <ac:spMkLst>
            <pc:docMk/>
            <pc:sldMk cId="568288094" sldId="283"/>
            <ac:spMk id="3" creationId="{E1A384E5-FB9F-4126-B545-C9C254C06BD7}"/>
          </ac:spMkLst>
        </pc:spChg>
        <pc:spChg chg="add del mod">
          <ac:chgData name="fernando ribeiro" userId="9bb9909d9a55853f" providerId="LiveId" clId="{C351C9EC-2F8E-4712-AEF2-5E9C6C8FE811}" dt="2020-07-04T12:46:27.022" v="8209"/>
          <ac:spMkLst>
            <pc:docMk/>
            <pc:sldMk cId="568288094" sldId="283"/>
            <ac:spMk id="4" creationId="{782ACC0F-ACC7-45F5-A095-26198BB616CE}"/>
          </ac:spMkLst>
        </pc:spChg>
        <pc:spChg chg="add del mod">
          <ac:chgData name="fernando ribeiro" userId="9bb9909d9a55853f" providerId="LiveId" clId="{C351C9EC-2F8E-4712-AEF2-5E9C6C8FE811}" dt="2020-07-04T12:48:18.665" v="8301" actId="478"/>
          <ac:spMkLst>
            <pc:docMk/>
            <pc:sldMk cId="568288094" sldId="283"/>
            <ac:spMk id="5" creationId="{9A116B63-C22A-4869-BC7E-F27A869CDD2D}"/>
          </ac:spMkLst>
        </pc:spChg>
        <pc:spChg chg="mod">
          <ac:chgData name="fernando ribeiro" userId="9bb9909d9a55853f" providerId="LiveId" clId="{C351C9EC-2F8E-4712-AEF2-5E9C6C8FE811}" dt="2020-07-07T14:57:39.552" v="16422" actId="14100"/>
          <ac:spMkLst>
            <pc:docMk/>
            <pc:sldMk cId="568288094" sldId="283"/>
            <ac:spMk id="6" creationId="{CE949DE2-17D5-47A3-A5FD-D2ABF4A1979B}"/>
          </ac:spMkLst>
        </pc:spChg>
        <pc:spChg chg="add del mod">
          <ac:chgData name="fernando ribeiro" userId="9bb9909d9a55853f" providerId="LiveId" clId="{C351C9EC-2F8E-4712-AEF2-5E9C6C8FE811}" dt="2020-07-04T12:50:45.635" v="8368"/>
          <ac:spMkLst>
            <pc:docMk/>
            <pc:sldMk cId="568288094" sldId="283"/>
            <ac:spMk id="7" creationId="{72E2DB27-6422-4D80-AA40-CC0AFC555AD4}"/>
          </ac:spMkLst>
        </pc:spChg>
        <pc:spChg chg="mod">
          <ac:chgData name="fernando ribeiro" userId="9bb9909d9a55853f" providerId="LiveId" clId="{C351C9EC-2F8E-4712-AEF2-5E9C6C8FE811}" dt="2020-07-07T14:51:20.419" v="16301" actId="108"/>
          <ac:spMkLst>
            <pc:docMk/>
            <pc:sldMk cId="568288094" sldId="283"/>
            <ac:spMk id="8" creationId="{EAC7696F-40FC-4C11-B371-7347ED3F8EF4}"/>
          </ac:spMkLst>
        </pc:spChg>
        <pc:spChg chg="add del mod">
          <ac:chgData name="fernando ribeiro" userId="9bb9909d9a55853f" providerId="LiveId" clId="{C351C9EC-2F8E-4712-AEF2-5E9C6C8FE811}" dt="2020-07-04T12:51:18.062" v="8379"/>
          <ac:spMkLst>
            <pc:docMk/>
            <pc:sldMk cId="568288094" sldId="283"/>
            <ac:spMk id="9" creationId="{3E2558AE-7210-439B-B982-E88A1B199C74}"/>
          </ac:spMkLst>
        </pc:spChg>
        <pc:spChg chg="add del mod">
          <ac:chgData name="fernando ribeiro" userId="9bb9909d9a55853f" providerId="LiveId" clId="{C351C9EC-2F8E-4712-AEF2-5E9C6C8FE811}" dt="2020-07-04T12:55:12.421" v="8505"/>
          <ac:spMkLst>
            <pc:docMk/>
            <pc:sldMk cId="568288094" sldId="283"/>
            <ac:spMk id="10" creationId="{61BEE62A-07E6-4D73-849F-3B7BC7893009}"/>
          </ac:spMkLst>
        </pc:spChg>
        <pc:spChg chg="add del mod">
          <ac:chgData name="fernando ribeiro" userId="9bb9909d9a55853f" providerId="LiveId" clId="{C351C9EC-2F8E-4712-AEF2-5E9C6C8FE811}" dt="2020-07-07T14:57:43.250" v="16423" actId="14100"/>
          <ac:spMkLst>
            <pc:docMk/>
            <pc:sldMk cId="568288094" sldId="283"/>
            <ac:spMk id="11" creationId="{4B3554D8-A4DF-45D7-9B3E-6C3AB995712D}"/>
          </ac:spMkLst>
        </pc:spChg>
        <pc:spChg chg="mod">
          <ac:chgData name="fernando ribeiro" userId="9bb9909d9a55853f" providerId="LiveId" clId="{C351C9EC-2F8E-4712-AEF2-5E9C6C8FE811}" dt="2020-07-07T14:54:23.579" v="16353" actId="1036"/>
          <ac:spMkLst>
            <pc:docMk/>
            <pc:sldMk cId="568288094" sldId="283"/>
            <ac:spMk id="13" creationId="{5F07E612-95BA-4D43-954C-29B41470560A}"/>
          </ac:spMkLst>
        </pc:spChg>
        <pc:spChg chg="mod">
          <ac:chgData name="fernando ribeiro" userId="9bb9909d9a55853f" providerId="LiveId" clId="{C351C9EC-2F8E-4712-AEF2-5E9C6C8FE811}" dt="2020-07-07T14:57:53.950" v="16426" actId="14100"/>
          <ac:spMkLst>
            <pc:docMk/>
            <pc:sldMk cId="568288094" sldId="283"/>
            <ac:spMk id="14" creationId="{755C3B55-76D1-422E-92E1-2FE0DEEC0454}"/>
          </ac:spMkLst>
        </pc:spChg>
        <pc:spChg chg="mod">
          <ac:chgData name="fernando ribeiro" userId="9bb9909d9a55853f" providerId="LiveId" clId="{C351C9EC-2F8E-4712-AEF2-5E9C6C8FE811}" dt="2020-07-07T14:57:59.289" v="16427" actId="14100"/>
          <ac:spMkLst>
            <pc:docMk/>
            <pc:sldMk cId="568288094" sldId="283"/>
            <ac:spMk id="15" creationId="{7FC8E916-0B2A-4C51-A873-37908106C987}"/>
          </ac:spMkLst>
        </pc:spChg>
        <pc:spChg chg="mod">
          <ac:chgData name="fernando ribeiro" userId="9bb9909d9a55853f" providerId="LiveId" clId="{C351C9EC-2F8E-4712-AEF2-5E9C6C8FE811}" dt="2020-07-07T14:57:49.550" v="16425" actId="14100"/>
          <ac:spMkLst>
            <pc:docMk/>
            <pc:sldMk cId="568288094" sldId="283"/>
            <ac:spMk id="16" creationId="{98574238-2305-4B95-9B48-94DB14CC1510}"/>
          </ac:spMkLst>
        </pc:spChg>
        <pc:spChg chg="del mod">
          <ac:chgData name="fernando ribeiro" userId="9bb9909d9a55853f" providerId="LiveId" clId="{C351C9EC-2F8E-4712-AEF2-5E9C6C8FE811}" dt="2020-07-04T12:51:18.059" v="8377" actId="478"/>
          <ac:spMkLst>
            <pc:docMk/>
            <pc:sldMk cId="568288094" sldId="283"/>
            <ac:spMk id="17" creationId="{1896BB47-3856-4565-818B-85DC7D6065F3}"/>
          </ac:spMkLst>
        </pc:spChg>
      </pc:sldChg>
      <pc:sldChg chg="addSp delSp modSp new del mod">
        <pc:chgData name="fernando ribeiro" userId="9bb9909d9a55853f" providerId="LiveId" clId="{C351C9EC-2F8E-4712-AEF2-5E9C6C8FE811}" dt="2020-07-06T12:18:40.589" v="11003" actId="47"/>
        <pc:sldMkLst>
          <pc:docMk/>
          <pc:sldMk cId="2266794037" sldId="284"/>
        </pc:sldMkLst>
        <pc:spChg chg="add mod">
          <ac:chgData name="fernando ribeiro" userId="9bb9909d9a55853f" providerId="LiveId" clId="{C351C9EC-2F8E-4712-AEF2-5E9C6C8FE811}" dt="2020-07-04T13:41:58.269" v="8585" actId="20577"/>
          <ac:spMkLst>
            <pc:docMk/>
            <pc:sldMk cId="2266794037" sldId="284"/>
            <ac:spMk id="2" creationId="{2E245244-DFFB-45C3-AE8A-3CB92AEFBE19}"/>
          </ac:spMkLst>
        </pc:spChg>
        <pc:spChg chg="add del mod">
          <ac:chgData name="fernando ribeiro" userId="9bb9909d9a55853f" providerId="LiveId" clId="{C351C9EC-2F8E-4712-AEF2-5E9C6C8FE811}" dt="2020-07-04T17:24:44.912" v="8727" actId="767"/>
          <ac:spMkLst>
            <pc:docMk/>
            <pc:sldMk cId="2266794037" sldId="284"/>
            <ac:spMk id="4" creationId="{89DEB378-040C-47A2-A6CB-EBC2FF1BA5C6}"/>
          </ac:spMkLst>
        </pc:spChg>
        <pc:graphicFrameChg chg="add mod modGraphic">
          <ac:chgData name="fernando ribeiro" userId="9bb9909d9a55853f" providerId="LiveId" clId="{C351C9EC-2F8E-4712-AEF2-5E9C6C8FE811}" dt="2020-07-04T17:24:45.163" v="8728" actId="1076"/>
          <ac:graphicFrameMkLst>
            <pc:docMk/>
            <pc:sldMk cId="2266794037" sldId="284"/>
            <ac:graphicFrameMk id="3" creationId="{38E4A2F6-1975-420B-9DDB-3B6254A15E19}"/>
          </ac:graphicFrameMkLst>
        </pc:graphicFrameChg>
        <pc:graphicFrameChg chg="add del mod modGraphic">
          <ac:chgData name="fernando ribeiro" userId="9bb9909d9a55853f" providerId="LiveId" clId="{C351C9EC-2F8E-4712-AEF2-5E9C6C8FE811}" dt="2020-07-04T20:15:32.546" v="10429" actId="478"/>
          <ac:graphicFrameMkLst>
            <pc:docMk/>
            <pc:sldMk cId="2266794037" sldId="284"/>
            <ac:graphicFrameMk id="5" creationId="{D8A1373C-0798-4602-80E5-3ADD8E1CE65A}"/>
          </ac:graphicFrameMkLst>
        </pc:graphicFrameChg>
        <pc:graphicFrameChg chg="add del mod modGraphic">
          <ac:chgData name="fernando ribeiro" userId="9bb9909d9a55853f" providerId="LiveId" clId="{C351C9EC-2F8E-4712-AEF2-5E9C6C8FE811}" dt="2020-07-04T17:36:43.999" v="9154" actId="21"/>
          <ac:graphicFrameMkLst>
            <pc:docMk/>
            <pc:sldMk cId="2266794037" sldId="284"/>
            <ac:graphicFrameMk id="6" creationId="{577AF143-180F-4B5A-92C2-6BC806E2D635}"/>
          </ac:graphicFrameMkLst>
        </pc:graphicFrameChg>
        <pc:graphicFrameChg chg="add mod modGraphic">
          <ac:chgData name="fernando ribeiro" userId="9bb9909d9a55853f" providerId="LiveId" clId="{C351C9EC-2F8E-4712-AEF2-5E9C6C8FE811}" dt="2020-07-06T12:15:11.162" v="10975" actId="14100"/>
          <ac:graphicFrameMkLst>
            <pc:docMk/>
            <pc:sldMk cId="2266794037" sldId="284"/>
            <ac:graphicFrameMk id="7" creationId="{3E1D59AD-DE9A-45ED-BAAC-E5BD3A0E4BBB}"/>
          </ac:graphicFrameMkLst>
        </pc:graphicFrameChg>
        <pc:graphicFrameChg chg="add del mod modGraphic">
          <ac:chgData name="fernando ribeiro" userId="9bb9909d9a55853f" providerId="LiveId" clId="{C351C9EC-2F8E-4712-AEF2-5E9C6C8FE811}" dt="2020-07-04T17:36:31.076" v="9151" actId="21"/>
          <ac:graphicFrameMkLst>
            <pc:docMk/>
            <pc:sldMk cId="2266794037" sldId="284"/>
            <ac:graphicFrameMk id="8" creationId="{EB979F10-C332-45E4-B64E-2F65BF38E248}"/>
          </ac:graphicFrameMkLst>
        </pc:graphicFrameChg>
        <pc:graphicFrameChg chg="add del mod modGraphic">
          <ac:chgData name="fernando ribeiro" userId="9bb9909d9a55853f" providerId="LiveId" clId="{C351C9EC-2F8E-4712-AEF2-5E9C6C8FE811}" dt="2020-07-04T17:36:56.311" v="9157" actId="21"/>
          <ac:graphicFrameMkLst>
            <pc:docMk/>
            <pc:sldMk cId="2266794037" sldId="284"/>
            <ac:graphicFrameMk id="9" creationId="{36092121-8623-4082-8CBD-F465A914E3A6}"/>
          </ac:graphicFrameMkLst>
        </pc:graphicFrameChg>
      </pc:sldChg>
      <pc:sldChg chg="addSp delSp modSp new mod">
        <pc:chgData name="fernando ribeiro" userId="9bb9909d9a55853f" providerId="LiveId" clId="{C351C9EC-2F8E-4712-AEF2-5E9C6C8FE811}" dt="2020-07-07T14:59:20.944" v="16438" actId="113"/>
        <pc:sldMkLst>
          <pc:docMk/>
          <pc:sldMk cId="1934616587" sldId="285"/>
        </pc:sldMkLst>
        <pc:spChg chg="add mod">
          <ac:chgData name="fernando ribeiro" userId="9bb9909d9a55853f" providerId="LiveId" clId="{C351C9EC-2F8E-4712-AEF2-5E9C6C8FE811}" dt="2020-07-07T14:59:20.944" v="16438" actId="113"/>
          <ac:spMkLst>
            <pc:docMk/>
            <pc:sldMk cId="1934616587" sldId="285"/>
            <ac:spMk id="5" creationId="{BA75E12E-23CE-4F25-87C8-A12FB61E4A16}"/>
          </ac:spMkLst>
        </pc:spChg>
        <pc:spChg chg="add del mod">
          <ac:chgData name="fernando ribeiro" userId="9bb9909d9a55853f" providerId="LiveId" clId="{C351C9EC-2F8E-4712-AEF2-5E9C6C8FE811}" dt="2020-07-06T12:04:24.129" v="10670" actId="478"/>
          <ac:spMkLst>
            <pc:docMk/>
            <pc:sldMk cId="1934616587" sldId="285"/>
            <ac:spMk id="6" creationId="{56567E0A-1B0A-4A97-8634-C66C065418AF}"/>
          </ac:spMkLst>
        </pc:spChg>
        <pc:spChg chg="add mod">
          <ac:chgData name="fernando ribeiro" userId="9bb9909d9a55853f" providerId="LiveId" clId="{C351C9EC-2F8E-4712-AEF2-5E9C6C8FE811}" dt="2020-07-07T14:56:39.195" v="16409" actId="1036"/>
          <ac:spMkLst>
            <pc:docMk/>
            <pc:sldMk cId="1934616587" sldId="285"/>
            <ac:spMk id="7" creationId="{3441BA9F-B7A5-41C5-9C89-C7452B2CE42C}"/>
          </ac:spMkLst>
        </pc:spChg>
        <pc:spChg chg="add del mod">
          <ac:chgData name="fernando ribeiro" userId="9bb9909d9a55853f" providerId="LiveId" clId="{C351C9EC-2F8E-4712-AEF2-5E9C6C8FE811}" dt="2020-07-06T12:07:22.658" v="10727" actId="478"/>
          <ac:spMkLst>
            <pc:docMk/>
            <pc:sldMk cId="1934616587" sldId="285"/>
            <ac:spMk id="9" creationId="{5BA36329-EA45-4DB3-B180-81BF4D413308}"/>
          </ac:spMkLst>
        </pc:spChg>
        <pc:spChg chg="add del mod">
          <ac:chgData name="fernando ribeiro" userId="9bb9909d9a55853f" providerId="LiveId" clId="{C351C9EC-2F8E-4712-AEF2-5E9C6C8FE811}" dt="2020-07-06T12:07:00.227" v="10717"/>
          <ac:spMkLst>
            <pc:docMk/>
            <pc:sldMk cId="1934616587" sldId="285"/>
            <ac:spMk id="10" creationId="{ED19B64E-5562-4262-A355-D40B38643C7F}"/>
          </ac:spMkLst>
        </pc:spChg>
        <pc:spChg chg="add del mod">
          <ac:chgData name="fernando ribeiro" userId="9bb9909d9a55853f" providerId="LiveId" clId="{C351C9EC-2F8E-4712-AEF2-5E9C6C8FE811}" dt="2020-07-06T12:07:00.122" v="10712"/>
          <ac:spMkLst>
            <pc:docMk/>
            <pc:sldMk cId="1934616587" sldId="285"/>
            <ac:spMk id="11" creationId="{F9E7BB79-41F6-4B1A-91E3-00F315AAA6B7}"/>
          </ac:spMkLst>
        </pc:spChg>
        <pc:spChg chg="add mod">
          <ac:chgData name="fernando ribeiro" userId="9bb9909d9a55853f" providerId="LiveId" clId="{C351C9EC-2F8E-4712-AEF2-5E9C6C8FE811}" dt="2020-07-07T14:58:34.187" v="16429" actId="113"/>
          <ac:spMkLst>
            <pc:docMk/>
            <pc:sldMk cId="1934616587" sldId="285"/>
            <ac:spMk id="17" creationId="{8981D47E-AC18-4591-80B9-DD16FA62E28C}"/>
          </ac:spMkLst>
        </pc:spChg>
        <pc:spChg chg="add del mod">
          <ac:chgData name="fernando ribeiro" userId="9bb9909d9a55853f" providerId="LiveId" clId="{C351C9EC-2F8E-4712-AEF2-5E9C6C8FE811}" dt="2020-07-06T12:18:20.782" v="10999"/>
          <ac:spMkLst>
            <pc:docMk/>
            <pc:sldMk cId="1934616587" sldId="285"/>
            <ac:spMk id="22" creationId="{1997F2C6-DB6B-4024-A8D4-5D5DCE56499F}"/>
          </ac:spMkLst>
        </pc:spChg>
        <pc:spChg chg="add mod">
          <ac:chgData name="fernando ribeiro" userId="9bb9909d9a55853f" providerId="LiveId" clId="{C351C9EC-2F8E-4712-AEF2-5E9C6C8FE811}" dt="2020-07-07T14:54:45.767" v="16367" actId="1035"/>
          <ac:spMkLst>
            <pc:docMk/>
            <pc:sldMk cId="1934616587" sldId="285"/>
            <ac:spMk id="24" creationId="{D336B454-64E6-48D0-8C80-5C747CD42659}"/>
          </ac:spMkLst>
        </pc:spChg>
        <pc:spChg chg="add mod">
          <ac:chgData name="fernando ribeiro" userId="9bb9909d9a55853f" providerId="LiveId" clId="{C351C9EC-2F8E-4712-AEF2-5E9C6C8FE811}" dt="2020-07-07T14:58:39.536" v="16431" actId="113"/>
          <ac:spMkLst>
            <pc:docMk/>
            <pc:sldMk cId="1934616587" sldId="285"/>
            <ac:spMk id="25" creationId="{B13C48F9-CF8C-4777-92E3-EBD235B8E781}"/>
          </ac:spMkLst>
        </pc:spChg>
        <pc:spChg chg="add mod">
          <ac:chgData name="fernando ribeiro" userId="9bb9909d9a55853f" providerId="LiveId" clId="{C351C9EC-2F8E-4712-AEF2-5E9C6C8FE811}" dt="2020-07-07T14:58:36.427" v="16430" actId="113"/>
          <ac:spMkLst>
            <pc:docMk/>
            <pc:sldMk cId="1934616587" sldId="285"/>
            <ac:spMk id="26" creationId="{2ACE564C-E2F4-40F3-8F35-2718EEB9BD39}"/>
          </ac:spMkLst>
        </pc:spChg>
        <pc:spChg chg="add mod">
          <ac:chgData name="fernando ribeiro" userId="9bb9909d9a55853f" providerId="LiveId" clId="{C351C9EC-2F8E-4712-AEF2-5E9C6C8FE811}" dt="2020-07-07T14:58:44.366" v="16432" actId="113"/>
          <ac:spMkLst>
            <pc:docMk/>
            <pc:sldMk cId="1934616587" sldId="285"/>
            <ac:spMk id="27" creationId="{BA653C14-AFAF-4049-8A1D-9FFD2DF20E12}"/>
          </ac:spMkLst>
        </pc:spChg>
        <pc:spChg chg="add mod">
          <ac:chgData name="fernando ribeiro" userId="9bb9909d9a55853f" providerId="LiveId" clId="{C351C9EC-2F8E-4712-AEF2-5E9C6C8FE811}" dt="2020-07-07T14:58:09.986" v="16428"/>
          <ac:spMkLst>
            <pc:docMk/>
            <pc:sldMk cId="1934616587" sldId="285"/>
            <ac:spMk id="28" creationId="{EEE51430-B45B-496B-B182-161AA5C0AE61}"/>
          </ac:spMkLst>
        </pc:spChg>
        <pc:graphicFrameChg chg="add del mod modGraphic">
          <ac:chgData name="fernando ribeiro" userId="9bb9909d9a55853f" providerId="LiveId" clId="{C351C9EC-2F8E-4712-AEF2-5E9C6C8FE811}" dt="2020-07-06T12:47:27.035" v="12126" actId="478"/>
          <ac:graphicFrameMkLst>
            <pc:docMk/>
            <pc:sldMk cId="1934616587" sldId="285"/>
            <ac:graphicFrameMk id="2" creationId="{5CB7713B-216B-4BA7-BEA1-1F6E4BDA2BDD}"/>
          </ac:graphicFrameMkLst>
        </pc:graphicFrameChg>
        <pc:graphicFrameChg chg="add del mod modGraphic">
          <ac:chgData name="fernando ribeiro" userId="9bb9909d9a55853f" providerId="LiveId" clId="{C351C9EC-2F8E-4712-AEF2-5E9C6C8FE811}" dt="2020-07-06T12:54:15.177" v="12721" actId="478"/>
          <ac:graphicFrameMkLst>
            <pc:docMk/>
            <pc:sldMk cId="1934616587" sldId="285"/>
            <ac:graphicFrameMk id="3" creationId="{A57B1782-1FE4-4EB1-8B1C-A67B4B35EDED}"/>
          </ac:graphicFrameMkLst>
        </pc:graphicFrameChg>
        <pc:graphicFrameChg chg="add del mod modGraphic">
          <ac:chgData name="fernando ribeiro" userId="9bb9909d9a55853f" providerId="LiveId" clId="{C351C9EC-2F8E-4712-AEF2-5E9C6C8FE811}" dt="2020-07-06T12:07:21.305" v="10725" actId="478"/>
          <ac:graphicFrameMkLst>
            <pc:docMk/>
            <pc:sldMk cId="1934616587" sldId="285"/>
            <ac:graphicFrameMk id="4" creationId="{AFE1960F-9E0B-41FF-B9CC-D27FBD506495}"/>
          </ac:graphicFrameMkLst>
        </pc:graphicFrameChg>
        <pc:graphicFrameChg chg="add del mod modGraphic">
          <ac:chgData name="fernando ribeiro" userId="9bb9909d9a55853f" providerId="LiveId" clId="{C351C9EC-2F8E-4712-AEF2-5E9C6C8FE811}" dt="2020-07-06T12:07:19.761" v="10724" actId="478"/>
          <ac:graphicFrameMkLst>
            <pc:docMk/>
            <pc:sldMk cId="1934616587" sldId="285"/>
            <ac:graphicFrameMk id="8" creationId="{93FE8FF3-F1DA-4721-BFEC-E90CA85F9AA0}"/>
          </ac:graphicFrameMkLst>
        </pc:graphicFrameChg>
        <pc:graphicFrameChg chg="add del mod">
          <ac:chgData name="fernando ribeiro" userId="9bb9909d9a55853f" providerId="LiveId" clId="{C351C9EC-2F8E-4712-AEF2-5E9C6C8FE811}" dt="2020-07-06T12:06:59.632" v="10710"/>
          <ac:graphicFrameMkLst>
            <pc:docMk/>
            <pc:sldMk cId="1934616587" sldId="285"/>
            <ac:graphicFrameMk id="12" creationId="{54A58DA5-0B17-40FA-9545-F3736840A0D3}"/>
          </ac:graphicFrameMkLst>
        </pc:graphicFrameChg>
        <pc:graphicFrameChg chg="add del">
          <ac:chgData name="fernando ribeiro" userId="9bb9909d9a55853f" providerId="LiveId" clId="{C351C9EC-2F8E-4712-AEF2-5E9C6C8FE811}" dt="2020-07-06T12:06:18.987" v="10694"/>
          <ac:graphicFrameMkLst>
            <pc:docMk/>
            <pc:sldMk cId="1934616587" sldId="285"/>
            <ac:graphicFrameMk id="13" creationId="{4F4A10F5-09A1-4964-9EA4-95ECFBE2AC0C}"/>
          </ac:graphicFrameMkLst>
        </pc:graphicFrameChg>
        <pc:graphicFrameChg chg="add del mod">
          <ac:chgData name="fernando ribeiro" userId="9bb9909d9a55853f" providerId="LiveId" clId="{C351C9EC-2F8E-4712-AEF2-5E9C6C8FE811}" dt="2020-07-06T12:06:59.528" v="10708"/>
          <ac:graphicFrameMkLst>
            <pc:docMk/>
            <pc:sldMk cId="1934616587" sldId="285"/>
            <ac:graphicFrameMk id="14" creationId="{151A8F7B-1AFB-4886-B437-BD7B2971BDC2}"/>
          </ac:graphicFrameMkLst>
        </pc:graphicFrameChg>
        <pc:graphicFrameChg chg="add del mod">
          <ac:chgData name="fernando ribeiro" userId="9bb9909d9a55853f" providerId="LiveId" clId="{C351C9EC-2F8E-4712-AEF2-5E9C6C8FE811}" dt="2020-07-06T12:08:22.395" v="10729"/>
          <ac:graphicFrameMkLst>
            <pc:docMk/>
            <pc:sldMk cId="1934616587" sldId="285"/>
            <ac:graphicFrameMk id="15" creationId="{6F53BC86-A8C7-4DF2-AB8C-FCF718E029E6}"/>
          </ac:graphicFrameMkLst>
        </pc:graphicFrameChg>
        <pc:graphicFrameChg chg="add del mod">
          <ac:chgData name="fernando ribeiro" userId="9bb9909d9a55853f" providerId="LiveId" clId="{C351C9EC-2F8E-4712-AEF2-5E9C6C8FE811}" dt="2020-07-06T12:10:50.173" v="10929" actId="478"/>
          <ac:graphicFrameMkLst>
            <pc:docMk/>
            <pc:sldMk cId="1934616587" sldId="285"/>
            <ac:graphicFrameMk id="16" creationId="{B9FBD154-A0FD-47CE-BC84-A759805825B5}"/>
          </ac:graphicFrameMkLst>
        </pc:graphicFrameChg>
        <pc:graphicFrameChg chg="add del mod">
          <ac:chgData name="fernando ribeiro" userId="9bb9909d9a55853f" providerId="LiveId" clId="{C351C9EC-2F8E-4712-AEF2-5E9C6C8FE811}" dt="2020-07-06T12:12:13.252" v="10935" actId="478"/>
          <ac:graphicFrameMkLst>
            <pc:docMk/>
            <pc:sldMk cId="1934616587" sldId="285"/>
            <ac:graphicFrameMk id="18" creationId="{7A0B895B-F66C-48D0-A0C3-54010C7F9CEF}"/>
          </ac:graphicFrameMkLst>
        </pc:graphicFrameChg>
        <pc:graphicFrameChg chg="add del">
          <ac:chgData name="fernando ribeiro" userId="9bb9909d9a55853f" providerId="LiveId" clId="{C351C9EC-2F8E-4712-AEF2-5E9C6C8FE811}" dt="2020-07-06T12:12:27.631" v="10943"/>
          <ac:graphicFrameMkLst>
            <pc:docMk/>
            <pc:sldMk cId="1934616587" sldId="285"/>
            <ac:graphicFrameMk id="19" creationId="{7668451F-95E9-4B22-B0D6-F2BC37353EC0}"/>
          </ac:graphicFrameMkLst>
        </pc:graphicFrameChg>
        <pc:graphicFrameChg chg="add del mod">
          <ac:chgData name="fernando ribeiro" userId="9bb9909d9a55853f" providerId="LiveId" clId="{C351C9EC-2F8E-4712-AEF2-5E9C6C8FE811}" dt="2020-07-06T12:13:01.184" v="10949" actId="478"/>
          <ac:graphicFrameMkLst>
            <pc:docMk/>
            <pc:sldMk cId="1934616587" sldId="285"/>
            <ac:graphicFrameMk id="20" creationId="{1BD51859-793A-402E-BB59-DB423202CC16}"/>
          </ac:graphicFrameMkLst>
        </pc:graphicFrameChg>
        <pc:graphicFrameChg chg="add del mod">
          <ac:chgData name="fernando ribeiro" userId="9bb9909d9a55853f" providerId="LiveId" clId="{C351C9EC-2F8E-4712-AEF2-5E9C6C8FE811}" dt="2020-07-06T12:25:53.220" v="11443" actId="478"/>
          <ac:graphicFrameMkLst>
            <pc:docMk/>
            <pc:sldMk cId="1934616587" sldId="285"/>
            <ac:graphicFrameMk id="21" creationId="{7FCE2B29-CA90-481B-B828-B915DE51AA8E}"/>
          </ac:graphicFrameMkLst>
        </pc:graphicFrameChg>
        <pc:graphicFrameChg chg="add del mod">
          <ac:chgData name="fernando ribeiro" userId="9bb9909d9a55853f" providerId="LiveId" clId="{C351C9EC-2F8E-4712-AEF2-5E9C6C8FE811}" dt="2020-07-06T12:44:21.032" v="11867" actId="478"/>
          <ac:graphicFrameMkLst>
            <pc:docMk/>
            <pc:sldMk cId="1934616587" sldId="285"/>
            <ac:graphicFrameMk id="23" creationId="{49D09610-E26E-45B8-A4DA-AB2C0C8A4A91}"/>
          </ac:graphicFrameMkLst>
        </pc:graphicFrameChg>
      </pc:sldChg>
      <pc:sldChg chg="addSp delSp modSp add mod ord">
        <pc:chgData name="fernando ribeiro" userId="9bb9909d9a55853f" providerId="LiveId" clId="{C351C9EC-2F8E-4712-AEF2-5E9C6C8FE811}" dt="2020-07-07T15:14:06.368" v="16692"/>
        <pc:sldMkLst>
          <pc:docMk/>
          <pc:sldMk cId="952702314" sldId="286"/>
        </pc:sldMkLst>
        <pc:spChg chg="mod">
          <ac:chgData name="fernando ribeiro" userId="9bb9909d9a55853f" providerId="LiveId" clId="{C351C9EC-2F8E-4712-AEF2-5E9C6C8FE811}" dt="2020-07-07T15:00:22.532" v="16450" actId="14100"/>
          <ac:spMkLst>
            <pc:docMk/>
            <pc:sldMk cId="952702314" sldId="286"/>
            <ac:spMk id="2" creationId="{D03B93DD-F5D8-42C8-BE85-7368F92C6CFD}"/>
          </ac:spMkLst>
        </pc:spChg>
        <pc:spChg chg="add mod">
          <ac:chgData name="fernando ribeiro" userId="9bb9909d9a55853f" providerId="LiveId" clId="{C351C9EC-2F8E-4712-AEF2-5E9C6C8FE811}" dt="2020-07-04T17:56:39.244" v="9309" actId="21"/>
          <ac:spMkLst>
            <pc:docMk/>
            <pc:sldMk cId="952702314" sldId="286"/>
            <ac:spMk id="4" creationId="{19716B49-11DD-449A-B1FE-B6A0E6ACB88D}"/>
          </ac:spMkLst>
        </pc:spChg>
        <pc:spChg chg="mod">
          <ac:chgData name="fernando ribeiro" userId="9bb9909d9a55853f" providerId="LiveId" clId="{C351C9EC-2F8E-4712-AEF2-5E9C6C8FE811}" dt="2020-07-07T15:00:42.801" v="16454" actId="6549"/>
          <ac:spMkLst>
            <pc:docMk/>
            <pc:sldMk cId="952702314" sldId="286"/>
            <ac:spMk id="6" creationId="{CE949DE2-17D5-47A3-A5FD-D2ABF4A1979B}"/>
          </ac:spMkLst>
        </pc:spChg>
        <pc:spChg chg="add mod">
          <ac:chgData name="fernando ribeiro" userId="9bb9909d9a55853f" providerId="LiveId" clId="{C351C9EC-2F8E-4712-AEF2-5E9C6C8FE811}" dt="2020-07-04T17:59:05.210" v="9356" actId="21"/>
          <ac:spMkLst>
            <pc:docMk/>
            <pc:sldMk cId="952702314" sldId="286"/>
            <ac:spMk id="7" creationId="{988436FC-7BDE-477F-8D72-54E6966FE250}"/>
          </ac:spMkLst>
        </pc:spChg>
        <pc:spChg chg="mod">
          <ac:chgData name="fernando ribeiro" userId="9bb9909d9a55853f" providerId="LiveId" clId="{C351C9EC-2F8E-4712-AEF2-5E9C6C8FE811}" dt="2020-07-07T14:59:41.979" v="16439" actId="108"/>
          <ac:spMkLst>
            <pc:docMk/>
            <pc:sldMk cId="952702314" sldId="286"/>
            <ac:spMk id="8" creationId="{EAC7696F-40FC-4C11-B371-7347ED3F8EF4}"/>
          </ac:spMkLst>
        </pc:spChg>
        <pc:spChg chg="add del mod">
          <ac:chgData name="fernando ribeiro" userId="9bb9909d9a55853f" providerId="LiveId" clId="{C351C9EC-2F8E-4712-AEF2-5E9C6C8FE811}" dt="2020-07-04T18:01:47.577" v="9471"/>
          <ac:spMkLst>
            <pc:docMk/>
            <pc:sldMk cId="952702314" sldId="286"/>
            <ac:spMk id="9" creationId="{7C2F3C9E-A31D-4223-9DEE-6BEC0F781042}"/>
          </ac:spMkLst>
        </pc:spChg>
        <pc:spChg chg="add del mod">
          <ac:chgData name="fernando ribeiro" userId="9bb9909d9a55853f" providerId="LiveId" clId="{C351C9EC-2F8E-4712-AEF2-5E9C6C8FE811}" dt="2020-07-04T18:03:00.788" v="9489"/>
          <ac:spMkLst>
            <pc:docMk/>
            <pc:sldMk cId="952702314" sldId="286"/>
            <ac:spMk id="10" creationId="{9A1A8894-262E-4BEA-9CE6-D281E92E43FE}"/>
          </ac:spMkLst>
        </pc:spChg>
        <pc:spChg chg="mod">
          <ac:chgData name="fernando ribeiro" userId="9bb9909d9a55853f" providerId="LiveId" clId="{C351C9EC-2F8E-4712-AEF2-5E9C6C8FE811}" dt="2020-07-07T15:00:50.600" v="16455" actId="14100"/>
          <ac:spMkLst>
            <pc:docMk/>
            <pc:sldMk cId="952702314" sldId="286"/>
            <ac:spMk id="11" creationId="{4B3554D8-A4DF-45D7-9B3E-6C3AB995712D}"/>
          </ac:spMkLst>
        </pc:spChg>
        <pc:spChg chg="add del mod">
          <ac:chgData name="fernando ribeiro" userId="9bb9909d9a55853f" providerId="LiveId" clId="{C351C9EC-2F8E-4712-AEF2-5E9C6C8FE811}" dt="2020-07-04T18:04:27.762" v="9517"/>
          <ac:spMkLst>
            <pc:docMk/>
            <pc:sldMk cId="952702314" sldId="286"/>
            <ac:spMk id="12" creationId="{62C218B0-976E-4E54-8762-20C943D1DA1F}"/>
          </ac:spMkLst>
        </pc:spChg>
        <pc:spChg chg="mod">
          <ac:chgData name="fernando ribeiro" userId="9bb9909d9a55853f" providerId="LiveId" clId="{C351C9EC-2F8E-4712-AEF2-5E9C6C8FE811}" dt="2020-07-07T15:01:07.879" v="16464" actId="1036"/>
          <ac:spMkLst>
            <pc:docMk/>
            <pc:sldMk cId="952702314" sldId="286"/>
            <ac:spMk id="13" creationId="{5F07E612-95BA-4D43-954C-29B41470560A}"/>
          </ac:spMkLst>
        </pc:spChg>
        <pc:spChg chg="mod">
          <ac:chgData name="fernando ribeiro" userId="9bb9909d9a55853f" providerId="LiveId" clId="{C351C9EC-2F8E-4712-AEF2-5E9C6C8FE811}" dt="2020-07-07T15:01:28.329" v="16469" actId="108"/>
          <ac:spMkLst>
            <pc:docMk/>
            <pc:sldMk cId="952702314" sldId="286"/>
            <ac:spMk id="14" creationId="{755C3B55-76D1-422E-92E1-2FE0DEEC0454}"/>
          </ac:spMkLst>
        </pc:spChg>
        <pc:spChg chg="mod">
          <ac:chgData name="fernando ribeiro" userId="9bb9909d9a55853f" providerId="LiveId" clId="{C351C9EC-2F8E-4712-AEF2-5E9C6C8FE811}" dt="2020-07-07T15:01:32.128" v="16470" actId="108"/>
          <ac:spMkLst>
            <pc:docMk/>
            <pc:sldMk cId="952702314" sldId="286"/>
            <ac:spMk id="15" creationId="{7FC8E916-0B2A-4C51-A873-37908106C987}"/>
          </ac:spMkLst>
        </pc:spChg>
        <pc:spChg chg="mod">
          <ac:chgData name="fernando ribeiro" userId="9bb9909d9a55853f" providerId="LiveId" clId="{C351C9EC-2F8E-4712-AEF2-5E9C6C8FE811}" dt="2020-07-07T15:01:35.818" v="16471" actId="108"/>
          <ac:spMkLst>
            <pc:docMk/>
            <pc:sldMk cId="952702314" sldId="286"/>
            <ac:spMk id="16" creationId="{98574238-2305-4B95-9B48-94DB14CC1510}"/>
          </ac:spMkLst>
        </pc:spChg>
        <pc:spChg chg="del mod">
          <ac:chgData name="fernando ribeiro" userId="9bb9909d9a55853f" providerId="LiveId" clId="{C351C9EC-2F8E-4712-AEF2-5E9C6C8FE811}" dt="2020-07-07T15:01:40.118" v="16472" actId="478"/>
          <ac:spMkLst>
            <pc:docMk/>
            <pc:sldMk cId="952702314" sldId="286"/>
            <ac:spMk id="17" creationId="{1896BB47-3856-4565-818B-85DC7D6065F3}"/>
          </ac:spMkLst>
        </pc:spChg>
        <pc:spChg chg="add del mod">
          <ac:chgData name="fernando ribeiro" userId="9bb9909d9a55853f" providerId="LiveId" clId="{C351C9EC-2F8E-4712-AEF2-5E9C6C8FE811}" dt="2020-07-04T18:07:05.031" v="9650"/>
          <ac:spMkLst>
            <pc:docMk/>
            <pc:sldMk cId="952702314" sldId="286"/>
            <ac:spMk id="18" creationId="{438DFAFE-A42E-4699-93EF-108CD48AB663}"/>
          </ac:spMkLst>
        </pc:spChg>
        <pc:spChg chg="add mod">
          <ac:chgData name="fernando ribeiro" userId="9bb9909d9a55853f" providerId="LiveId" clId="{C351C9EC-2F8E-4712-AEF2-5E9C6C8FE811}" dt="2020-07-07T15:14:06.368" v="16692"/>
          <ac:spMkLst>
            <pc:docMk/>
            <pc:sldMk cId="952702314" sldId="286"/>
            <ac:spMk id="19" creationId="{3430AD9E-8F70-4C52-869A-E242E3A66334}"/>
          </ac:spMkLst>
        </pc:spChg>
        <pc:graphicFrameChg chg="add del mod">
          <ac:chgData name="fernando ribeiro" userId="9bb9909d9a55853f" providerId="LiveId" clId="{C351C9EC-2F8E-4712-AEF2-5E9C6C8FE811}" dt="2020-07-04T17:54:39.227" v="9272"/>
          <ac:graphicFrameMkLst>
            <pc:docMk/>
            <pc:sldMk cId="952702314" sldId="286"/>
            <ac:graphicFrameMk id="3" creationId="{8B8E445E-440A-4438-996B-AA6A8AD85F59}"/>
          </ac:graphicFrameMkLst>
        </pc:graphicFrameChg>
        <pc:graphicFrameChg chg="add del mod">
          <ac:chgData name="fernando ribeiro" userId="9bb9909d9a55853f" providerId="LiveId" clId="{C351C9EC-2F8E-4712-AEF2-5E9C6C8FE811}" dt="2020-07-04T17:58:17.778" v="9340"/>
          <ac:graphicFrameMkLst>
            <pc:docMk/>
            <pc:sldMk cId="952702314" sldId="286"/>
            <ac:graphicFrameMk id="5" creationId="{98D19E21-879E-4E0E-A889-82B624CEC249}"/>
          </ac:graphicFrameMkLst>
        </pc:graphicFrameChg>
      </pc:sldChg>
      <pc:sldChg chg="new del">
        <pc:chgData name="fernando ribeiro" userId="9bb9909d9a55853f" providerId="LiveId" clId="{C351C9EC-2F8E-4712-AEF2-5E9C6C8FE811}" dt="2020-07-04T17:53:31.211" v="9267" actId="47"/>
        <pc:sldMkLst>
          <pc:docMk/>
          <pc:sldMk cId="2034084805" sldId="286"/>
        </pc:sldMkLst>
      </pc:sldChg>
      <pc:sldChg chg="addSp delSp modSp new mod">
        <pc:chgData name="fernando ribeiro" userId="9bb9909d9a55853f" providerId="LiveId" clId="{C351C9EC-2F8E-4712-AEF2-5E9C6C8FE811}" dt="2020-07-07T15:03:11.941" v="16523" actId="1036"/>
        <pc:sldMkLst>
          <pc:docMk/>
          <pc:sldMk cId="1311420212" sldId="287"/>
        </pc:sldMkLst>
        <pc:spChg chg="add mod">
          <ac:chgData name="fernando ribeiro" userId="9bb9909d9a55853f" providerId="LiveId" clId="{C351C9EC-2F8E-4712-AEF2-5E9C6C8FE811}" dt="2020-07-07T15:01:55.659" v="16484" actId="1035"/>
          <ac:spMkLst>
            <pc:docMk/>
            <pc:sldMk cId="1311420212" sldId="287"/>
            <ac:spMk id="2" creationId="{58E54B24-CAF9-46C8-8854-9CCEF8A41775}"/>
          </ac:spMkLst>
        </pc:spChg>
        <pc:spChg chg="add mod">
          <ac:chgData name="fernando ribeiro" userId="9bb9909d9a55853f" providerId="LiveId" clId="{C351C9EC-2F8E-4712-AEF2-5E9C6C8FE811}" dt="2020-07-07T15:02:16.668" v="16492" actId="1036"/>
          <ac:spMkLst>
            <pc:docMk/>
            <pc:sldMk cId="1311420212" sldId="287"/>
            <ac:spMk id="4" creationId="{630CA255-2F49-4AA5-97CE-5DE96BCB6C96}"/>
          </ac:spMkLst>
        </pc:spChg>
        <pc:spChg chg="add del mod">
          <ac:chgData name="fernando ribeiro" userId="9bb9909d9a55853f" providerId="LiveId" clId="{C351C9EC-2F8E-4712-AEF2-5E9C6C8FE811}" dt="2020-07-04T19:51:21.817" v="9933" actId="478"/>
          <ac:spMkLst>
            <pc:docMk/>
            <pc:sldMk cId="1311420212" sldId="287"/>
            <ac:spMk id="5" creationId="{CB86B8B8-41D9-4812-9E3A-54B4A3C6DE25}"/>
          </ac:spMkLst>
        </pc:spChg>
        <pc:spChg chg="add mod">
          <ac:chgData name="fernando ribeiro" userId="9bb9909d9a55853f" providerId="LiveId" clId="{C351C9EC-2F8E-4712-AEF2-5E9C6C8FE811}" dt="2020-07-07T15:02:31.577" v="16494" actId="207"/>
          <ac:spMkLst>
            <pc:docMk/>
            <pc:sldMk cId="1311420212" sldId="287"/>
            <ac:spMk id="6" creationId="{07441742-EDDB-4C36-A786-E1AEF0E348A8}"/>
          </ac:spMkLst>
        </pc:spChg>
        <pc:spChg chg="add del mod">
          <ac:chgData name="fernando ribeiro" userId="9bb9909d9a55853f" providerId="LiveId" clId="{C351C9EC-2F8E-4712-AEF2-5E9C6C8FE811}" dt="2020-07-04T19:49:17.588" v="9898"/>
          <ac:spMkLst>
            <pc:docMk/>
            <pc:sldMk cId="1311420212" sldId="287"/>
            <ac:spMk id="7" creationId="{7D009393-47C0-477C-A9BC-F90CACA27748}"/>
          </ac:spMkLst>
        </pc:spChg>
        <pc:spChg chg="add mod">
          <ac:chgData name="fernando ribeiro" userId="9bb9909d9a55853f" providerId="LiveId" clId="{C351C9EC-2F8E-4712-AEF2-5E9C6C8FE811}" dt="2020-07-07T15:02:53.246" v="16500" actId="108"/>
          <ac:spMkLst>
            <pc:docMk/>
            <pc:sldMk cId="1311420212" sldId="287"/>
            <ac:spMk id="8" creationId="{E929161D-ACF9-47D6-A9A6-1D9D038297B0}"/>
          </ac:spMkLst>
        </pc:spChg>
        <pc:spChg chg="add mod">
          <ac:chgData name="fernando ribeiro" userId="9bb9909d9a55853f" providerId="LiveId" clId="{C351C9EC-2F8E-4712-AEF2-5E9C6C8FE811}" dt="2020-07-07T15:02:55.556" v="16501" actId="108"/>
          <ac:spMkLst>
            <pc:docMk/>
            <pc:sldMk cId="1311420212" sldId="287"/>
            <ac:spMk id="9" creationId="{6EA167A7-D2A3-48FB-AFB2-22DF77891B83}"/>
          </ac:spMkLst>
        </pc:spChg>
        <pc:spChg chg="add del mod">
          <ac:chgData name="fernando ribeiro" userId="9bb9909d9a55853f" providerId="LiveId" clId="{C351C9EC-2F8E-4712-AEF2-5E9C6C8FE811}" dt="2020-07-04T19:49:39.096" v="9907"/>
          <ac:spMkLst>
            <pc:docMk/>
            <pc:sldMk cId="1311420212" sldId="287"/>
            <ac:spMk id="10" creationId="{77FB1C38-58DE-4200-9BCB-2AEBE9EB9A7A}"/>
          </ac:spMkLst>
        </pc:spChg>
        <pc:spChg chg="add mod">
          <ac:chgData name="fernando ribeiro" userId="9bb9909d9a55853f" providerId="LiveId" clId="{C351C9EC-2F8E-4712-AEF2-5E9C6C8FE811}" dt="2020-07-07T15:02:35.247" v="16495" actId="108"/>
          <ac:spMkLst>
            <pc:docMk/>
            <pc:sldMk cId="1311420212" sldId="287"/>
            <ac:spMk id="11" creationId="{E72634E2-3EE1-4940-BE80-AB6C4257FD3E}"/>
          </ac:spMkLst>
        </pc:spChg>
        <pc:spChg chg="add del mod">
          <ac:chgData name="fernando ribeiro" userId="9bb9909d9a55853f" providerId="LiveId" clId="{C351C9EC-2F8E-4712-AEF2-5E9C6C8FE811}" dt="2020-07-04T19:49:48.485" v="9912"/>
          <ac:spMkLst>
            <pc:docMk/>
            <pc:sldMk cId="1311420212" sldId="287"/>
            <ac:spMk id="12" creationId="{CEFE2E5F-8C77-407F-BFC9-281ABADD0201}"/>
          </ac:spMkLst>
        </pc:spChg>
        <pc:spChg chg="add mod">
          <ac:chgData name="fernando ribeiro" userId="9bb9909d9a55853f" providerId="LiveId" clId="{C351C9EC-2F8E-4712-AEF2-5E9C6C8FE811}" dt="2020-07-07T15:02:50.296" v="16499" actId="108"/>
          <ac:spMkLst>
            <pc:docMk/>
            <pc:sldMk cId="1311420212" sldId="287"/>
            <ac:spMk id="13" creationId="{9CBB7ECE-323F-434F-9725-E08B580590BA}"/>
          </ac:spMkLst>
        </pc:spChg>
        <pc:spChg chg="add del mod">
          <ac:chgData name="fernando ribeiro" userId="9bb9909d9a55853f" providerId="LiveId" clId="{C351C9EC-2F8E-4712-AEF2-5E9C6C8FE811}" dt="2020-07-04T19:49:57.046" v="9917"/>
          <ac:spMkLst>
            <pc:docMk/>
            <pc:sldMk cId="1311420212" sldId="287"/>
            <ac:spMk id="14" creationId="{AB6CA8F5-02BD-4B50-B6F7-4E1C1E18BA9A}"/>
          </ac:spMkLst>
        </pc:spChg>
        <pc:spChg chg="add mod">
          <ac:chgData name="fernando ribeiro" userId="9bb9909d9a55853f" providerId="LiveId" clId="{C351C9EC-2F8E-4712-AEF2-5E9C6C8FE811}" dt="2020-07-07T15:02:46.436" v="16498" actId="108"/>
          <ac:spMkLst>
            <pc:docMk/>
            <pc:sldMk cId="1311420212" sldId="287"/>
            <ac:spMk id="15" creationId="{8CADB209-4CFD-40B4-860A-5D7B70C5EB3E}"/>
          </ac:spMkLst>
        </pc:spChg>
        <pc:spChg chg="add del mod">
          <ac:chgData name="fernando ribeiro" userId="9bb9909d9a55853f" providerId="LiveId" clId="{C351C9EC-2F8E-4712-AEF2-5E9C6C8FE811}" dt="2020-07-04T19:50:08.424" v="9922"/>
          <ac:spMkLst>
            <pc:docMk/>
            <pc:sldMk cId="1311420212" sldId="287"/>
            <ac:spMk id="16" creationId="{8DEC8D28-E48E-4380-9557-78ADBE3A1EFE}"/>
          </ac:spMkLst>
        </pc:spChg>
        <pc:spChg chg="add mod">
          <ac:chgData name="fernando ribeiro" userId="9bb9909d9a55853f" providerId="LiveId" clId="{C351C9EC-2F8E-4712-AEF2-5E9C6C8FE811}" dt="2020-07-07T15:02:42.927" v="16497" actId="108"/>
          <ac:spMkLst>
            <pc:docMk/>
            <pc:sldMk cId="1311420212" sldId="287"/>
            <ac:spMk id="17" creationId="{7E1D8FC8-9821-4563-84F9-9E63C707AC41}"/>
          </ac:spMkLst>
        </pc:spChg>
        <pc:spChg chg="add mod">
          <ac:chgData name="fernando ribeiro" userId="9bb9909d9a55853f" providerId="LiveId" clId="{C351C9EC-2F8E-4712-AEF2-5E9C6C8FE811}" dt="2020-07-04T20:08:44.037" v="10360" actId="14100"/>
          <ac:spMkLst>
            <pc:docMk/>
            <pc:sldMk cId="1311420212" sldId="287"/>
            <ac:spMk id="18" creationId="{E7F335C4-4722-4B06-B01B-F351A997C5C5}"/>
          </ac:spMkLst>
        </pc:spChg>
        <pc:spChg chg="add mod">
          <ac:chgData name="fernando ribeiro" userId="9bb9909d9a55853f" providerId="LiveId" clId="{C351C9EC-2F8E-4712-AEF2-5E9C6C8FE811}" dt="2020-07-07T15:03:11.941" v="16523" actId="1036"/>
          <ac:spMkLst>
            <pc:docMk/>
            <pc:sldMk cId="1311420212" sldId="287"/>
            <ac:spMk id="19" creationId="{D6E26521-966C-4779-B92A-99D5A732DFE2}"/>
          </ac:spMkLst>
        </pc:spChg>
        <pc:spChg chg="add del mod">
          <ac:chgData name="fernando ribeiro" userId="9bb9909d9a55853f" providerId="LiveId" clId="{C351C9EC-2F8E-4712-AEF2-5E9C6C8FE811}" dt="2020-07-04T19:58:29.048" v="10124" actId="478"/>
          <ac:spMkLst>
            <pc:docMk/>
            <pc:sldMk cId="1311420212" sldId="287"/>
            <ac:spMk id="20" creationId="{81DF5EC3-7CA2-4C9F-8009-509100DCC52E}"/>
          </ac:spMkLst>
        </pc:spChg>
        <pc:spChg chg="add del mod">
          <ac:chgData name="fernando ribeiro" userId="9bb9909d9a55853f" providerId="LiveId" clId="{C351C9EC-2F8E-4712-AEF2-5E9C6C8FE811}" dt="2020-07-04T19:58:30.358" v="10125" actId="478"/>
          <ac:spMkLst>
            <pc:docMk/>
            <pc:sldMk cId="1311420212" sldId="287"/>
            <ac:spMk id="21" creationId="{36A29153-DFAC-4721-B673-D07AA98EF5D1}"/>
          </ac:spMkLst>
        </pc:spChg>
        <pc:spChg chg="add del mod">
          <ac:chgData name="fernando ribeiro" userId="9bb9909d9a55853f" providerId="LiveId" clId="{C351C9EC-2F8E-4712-AEF2-5E9C6C8FE811}" dt="2020-07-04T19:57:44.306" v="10111" actId="478"/>
          <ac:spMkLst>
            <pc:docMk/>
            <pc:sldMk cId="1311420212" sldId="287"/>
            <ac:spMk id="22" creationId="{819BED84-531B-40B1-A7E1-ABA045AF499F}"/>
          </ac:spMkLst>
        </pc:spChg>
        <pc:spChg chg="add del mod">
          <ac:chgData name="fernando ribeiro" userId="9bb9909d9a55853f" providerId="LiveId" clId="{C351C9EC-2F8E-4712-AEF2-5E9C6C8FE811}" dt="2020-07-04T19:58:31.743" v="10126" actId="478"/>
          <ac:spMkLst>
            <pc:docMk/>
            <pc:sldMk cId="1311420212" sldId="287"/>
            <ac:spMk id="23" creationId="{4C10A1D1-E9C2-4D8C-8EFF-251BEBB74079}"/>
          </ac:spMkLst>
        </pc:spChg>
        <pc:spChg chg="add mod">
          <ac:chgData name="fernando ribeiro" userId="9bb9909d9a55853f" providerId="LiveId" clId="{C351C9EC-2F8E-4712-AEF2-5E9C6C8FE811}" dt="2020-07-07T15:02:16.668" v="16492" actId="1036"/>
          <ac:spMkLst>
            <pc:docMk/>
            <pc:sldMk cId="1311420212" sldId="287"/>
            <ac:spMk id="24" creationId="{71AA4C7F-C637-4E91-8098-E8A950CA701E}"/>
          </ac:spMkLst>
        </pc:spChg>
        <pc:spChg chg="add del mod">
          <ac:chgData name="fernando ribeiro" userId="9bb9909d9a55853f" providerId="LiveId" clId="{C351C9EC-2F8E-4712-AEF2-5E9C6C8FE811}" dt="2020-07-04T20:00:48.719" v="10182"/>
          <ac:spMkLst>
            <pc:docMk/>
            <pc:sldMk cId="1311420212" sldId="287"/>
            <ac:spMk id="25" creationId="{45C3CF44-E612-4335-ACDD-D0B8446F5105}"/>
          </ac:spMkLst>
        </pc:spChg>
        <pc:spChg chg="add mod">
          <ac:chgData name="fernando ribeiro" userId="9bb9909d9a55853f" providerId="LiveId" clId="{C351C9EC-2F8E-4712-AEF2-5E9C6C8FE811}" dt="2020-07-07T15:02:16.668" v="16492" actId="1036"/>
          <ac:spMkLst>
            <pc:docMk/>
            <pc:sldMk cId="1311420212" sldId="287"/>
            <ac:spMk id="26" creationId="{CED095BD-58D8-49B9-AAE5-0D74D150574A}"/>
          </ac:spMkLst>
        </pc:spChg>
        <pc:spChg chg="add del mod">
          <ac:chgData name="fernando ribeiro" userId="9bb9909d9a55853f" providerId="LiveId" clId="{C351C9EC-2F8E-4712-AEF2-5E9C6C8FE811}" dt="2020-07-04T20:01:52.791" v="10197"/>
          <ac:spMkLst>
            <pc:docMk/>
            <pc:sldMk cId="1311420212" sldId="287"/>
            <ac:spMk id="27" creationId="{08B4430E-146E-4145-9E7D-CD4C5FA809AD}"/>
          </ac:spMkLst>
        </pc:spChg>
        <pc:spChg chg="add del mod">
          <ac:chgData name="fernando ribeiro" userId="9bb9909d9a55853f" providerId="LiveId" clId="{C351C9EC-2F8E-4712-AEF2-5E9C6C8FE811}" dt="2020-07-04T20:02:46.388" v="10211" actId="478"/>
          <ac:spMkLst>
            <pc:docMk/>
            <pc:sldMk cId="1311420212" sldId="287"/>
            <ac:spMk id="28" creationId="{31A67927-C4DF-4F6D-8EB8-B0A660F0E122}"/>
          </ac:spMkLst>
        </pc:spChg>
        <pc:spChg chg="add del mod">
          <ac:chgData name="fernando ribeiro" userId="9bb9909d9a55853f" providerId="LiveId" clId="{C351C9EC-2F8E-4712-AEF2-5E9C6C8FE811}" dt="2020-07-04T20:04:40.804" v="10215"/>
          <ac:spMkLst>
            <pc:docMk/>
            <pc:sldMk cId="1311420212" sldId="287"/>
            <ac:spMk id="29" creationId="{3F249CC3-3E7D-4BC0-9E20-8AE839E130C2}"/>
          </ac:spMkLst>
        </pc:spChg>
        <pc:spChg chg="add mod">
          <ac:chgData name="fernando ribeiro" userId="9bb9909d9a55853f" providerId="LiveId" clId="{C351C9EC-2F8E-4712-AEF2-5E9C6C8FE811}" dt="2020-07-07T15:02:16.668" v="16492" actId="1036"/>
          <ac:spMkLst>
            <pc:docMk/>
            <pc:sldMk cId="1311420212" sldId="287"/>
            <ac:spMk id="30" creationId="{272D2AC2-4E3A-42A2-B1B1-F33E09CACC0A}"/>
          </ac:spMkLst>
        </pc:spChg>
        <pc:spChg chg="add del mod">
          <ac:chgData name="fernando ribeiro" userId="9bb9909d9a55853f" providerId="LiveId" clId="{C351C9EC-2F8E-4712-AEF2-5E9C6C8FE811}" dt="2020-07-04T20:06:39.484" v="10310"/>
          <ac:spMkLst>
            <pc:docMk/>
            <pc:sldMk cId="1311420212" sldId="287"/>
            <ac:spMk id="31" creationId="{8C453D63-7E19-4BBF-A28B-E8DEFA7D2E26}"/>
          </ac:spMkLst>
        </pc:spChg>
        <pc:spChg chg="add mod">
          <ac:chgData name="fernando ribeiro" userId="9bb9909d9a55853f" providerId="LiveId" clId="{C351C9EC-2F8E-4712-AEF2-5E9C6C8FE811}" dt="2020-07-07T15:02:16.668" v="16492" actId="1036"/>
          <ac:spMkLst>
            <pc:docMk/>
            <pc:sldMk cId="1311420212" sldId="287"/>
            <ac:spMk id="32" creationId="{93503284-012E-4221-9309-A7E98FC6D1BA}"/>
          </ac:spMkLst>
        </pc:spChg>
        <pc:spChg chg="add del mod">
          <ac:chgData name="fernando ribeiro" userId="9bb9909d9a55853f" providerId="LiveId" clId="{C351C9EC-2F8E-4712-AEF2-5E9C6C8FE811}" dt="2020-07-04T20:07:16.948" v="10324"/>
          <ac:spMkLst>
            <pc:docMk/>
            <pc:sldMk cId="1311420212" sldId="287"/>
            <ac:spMk id="33" creationId="{4A8DEC24-3677-4A27-A2EB-3E303F155A26}"/>
          </ac:spMkLst>
        </pc:spChg>
        <pc:spChg chg="add mod">
          <ac:chgData name="fernando ribeiro" userId="9bb9909d9a55853f" providerId="LiveId" clId="{C351C9EC-2F8E-4712-AEF2-5E9C6C8FE811}" dt="2020-07-07T15:02:16.668" v="16492" actId="1036"/>
          <ac:spMkLst>
            <pc:docMk/>
            <pc:sldMk cId="1311420212" sldId="287"/>
            <ac:spMk id="34" creationId="{E7E32821-BFC3-43CA-A7E1-0A736A856B16}"/>
          </ac:spMkLst>
        </pc:spChg>
        <pc:spChg chg="add mod">
          <ac:chgData name="fernando ribeiro" userId="9bb9909d9a55853f" providerId="LiveId" clId="{C351C9EC-2F8E-4712-AEF2-5E9C6C8FE811}" dt="2020-07-07T15:02:03.689" v="16485"/>
          <ac:spMkLst>
            <pc:docMk/>
            <pc:sldMk cId="1311420212" sldId="287"/>
            <ac:spMk id="35" creationId="{E725D3B7-BECA-4FF4-8701-CCCC6CB2AC3A}"/>
          </ac:spMkLst>
        </pc:spChg>
        <pc:graphicFrameChg chg="add del mod modGraphic">
          <ac:chgData name="fernando ribeiro" userId="9bb9909d9a55853f" providerId="LiveId" clId="{C351C9EC-2F8E-4712-AEF2-5E9C6C8FE811}" dt="2020-07-04T19:50:14.396" v="9926" actId="478"/>
          <ac:graphicFrameMkLst>
            <pc:docMk/>
            <pc:sldMk cId="1311420212" sldId="287"/>
            <ac:graphicFrameMk id="3" creationId="{FC27C8D4-8CA8-4697-B838-DCA90B72F18E}"/>
          </ac:graphicFrameMkLst>
        </pc:graphicFrameChg>
      </pc:sldChg>
      <pc:sldChg chg="addSp delSp modSp new mod">
        <pc:chgData name="fernando ribeiro" userId="9bb9909d9a55853f" providerId="LiveId" clId="{C351C9EC-2F8E-4712-AEF2-5E9C6C8FE811}" dt="2020-07-07T15:14:32.607" v="16716" actId="6549"/>
        <pc:sldMkLst>
          <pc:docMk/>
          <pc:sldMk cId="2353164797" sldId="288"/>
        </pc:sldMkLst>
        <pc:spChg chg="add del mod">
          <ac:chgData name="fernando ribeiro" userId="9bb9909d9a55853f" providerId="LiveId" clId="{C351C9EC-2F8E-4712-AEF2-5E9C6C8FE811}" dt="2020-07-04T19:54:57.009" v="9997" actId="21"/>
          <ac:spMkLst>
            <pc:docMk/>
            <pc:sldMk cId="2353164797" sldId="288"/>
            <ac:spMk id="3" creationId="{78C064F7-87D8-4F15-953E-559DE231BDD7}"/>
          </ac:spMkLst>
        </pc:spChg>
        <pc:spChg chg="add del mod">
          <ac:chgData name="fernando ribeiro" userId="9bb9909d9a55853f" providerId="LiveId" clId="{C351C9EC-2F8E-4712-AEF2-5E9C6C8FE811}" dt="2020-07-04T19:56:07.891" v="10087" actId="478"/>
          <ac:spMkLst>
            <pc:docMk/>
            <pc:sldMk cId="2353164797" sldId="288"/>
            <ac:spMk id="4" creationId="{18A6AB6B-9EBD-4631-BCDB-A12F845522A1}"/>
          </ac:spMkLst>
        </pc:spChg>
        <pc:spChg chg="add mod">
          <ac:chgData name="fernando ribeiro" userId="9bb9909d9a55853f" providerId="LiveId" clId="{C351C9EC-2F8E-4712-AEF2-5E9C6C8FE811}" dt="2020-07-04T19:46:36.384" v="9859" actId="21"/>
          <ac:spMkLst>
            <pc:docMk/>
            <pc:sldMk cId="2353164797" sldId="288"/>
            <ac:spMk id="5" creationId="{5E091D74-5911-409C-A087-DE93FB1D0F82}"/>
          </ac:spMkLst>
        </pc:spChg>
        <pc:spChg chg="add del mod">
          <ac:chgData name="fernando ribeiro" userId="9bb9909d9a55853f" providerId="LiveId" clId="{C351C9EC-2F8E-4712-AEF2-5E9C6C8FE811}" dt="2020-07-04T20:09:31.072" v="10363"/>
          <ac:spMkLst>
            <pc:docMk/>
            <pc:sldMk cId="2353164797" sldId="288"/>
            <ac:spMk id="7" creationId="{B450230B-C48D-4795-8C91-A12951390460}"/>
          </ac:spMkLst>
        </pc:spChg>
        <pc:spChg chg="add mod">
          <ac:chgData name="fernando ribeiro" userId="9bb9909d9a55853f" providerId="LiveId" clId="{C351C9EC-2F8E-4712-AEF2-5E9C6C8FE811}" dt="2020-07-07T15:03:58.657" v="16534" actId="20577"/>
          <ac:spMkLst>
            <pc:docMk/>
            <pc:sldMk cId="2353164797" sldId="288"/>
            <ac:spMk id="8" creationId="{5EA0CE71-CFE3-4DE7-85D0-0299B55EFE9A}"/>
          </ac:spMkLst>
        </pc:spChg>
        <pc:spChg chg="add mod">
          <ac:chgData name="fernando ribeiro" userId="9bb9909d9a55853f" providerId="LiveId" clId="{C351C9EC-2F8E-4712-AEF2-5E9C6C8FE811}" dt="2020-07-07T15:03:23.959" v="16524" actId="108"/>
          <ac:spMkLst>
            <pc:docMk/>
            <pc:sldMk cId="2353164797" sldId="288"/>
            <ac:spMk id="9" creationId="{3F42DD7B-E8CB-4D0B-98FE-776651C7CC90}"/>
          </ac:spMkLst>
        </pc:spChg>
        <pc:spChg chg="add del mod">
          <ac:chgData name="fernando ribeiro" userId="9bb9909d9a55853f" providerId="LiveId" clId="{C351C9EC-2F8E-4712-AEF2-5E9C6C8FE811}" dt="2020-07-04T20:10:52.068" v="10381"/>
          <ac:spMkLst>
            <pc:docMk/>
            <pc:sldMk cId="2353164797" sldId="288"/>
            <ac:spMk id="10" creationId="{BD35EA67-003B-4C53-B1A0-5720D8AAAF8D}"/>
          </ac:spMkLst>
        </pc:spChg>
        <pc:spChg chg="add mod">
          <ac:chgData name="fernando ribeiro" userId="9bb9909d9a55853f" providerId="LiveId" clId="{C351C9EC-2F8E-4712-AEF2-5E9C6C8FE811}" dt="2020-07-07T15:03:54.057" v="16532" actId="108"/>
          <ac:spMkLst>
            <pc:docMk/>
            <pc:sldMk cId="2353164797" sldId="288"/>
            <ac:spMk id="11" creationId="{F4A18248-42FE-429C-BA63-BB6EBC842BAB}"/>
          </ac:spMkLst>
        </pc:spChg>
        <pc:spChg chg="add mod">
          <ac:chgData name="fernando ribeiro" userId="9bb9909d9a55853f" providerId="LiveId" clId="{C351C9EC-2F8E-4712-AEF2-5E9C6C8FE811}" dt="2020-07-07T15:06:13.572" v="16580" actId="1036"/>
          <ac:spMkLst>
            <pc:docMk/>
            <pc:sldMk cId="2353164797" sldId="288"/>
            <ac:spMk id="12" creationId="{EFE1516C-F1F0-4447-85C4-110611776AFE}"/>
          </ac:spMkLst>
        </pc:spChg>
        <pc:spChg chg="add mod">
          <ac:chgData name="fernando ribeiro" userId="9bb9909d9a55853f" providerId="LiveId" clId="{C351C9EC-2F8E-4712-AEF2-5E9C6C8FE811}" dt="2020-07-07T15:14:32.607" v="16716" actId="6549"/>
          <ac:spMkLst>
            <pc:docMk/>
            <pc:sldMk cId="2353164797" sldId="288"/>
            <ac:spMk id="13" creationId="{CFA14F98-376D-4E78-84B2-423E55D173E0}"/>
          </ac:spMkLst>
        </pc:spChg>
        <pc:spChg chg="add mod">
          <ac:chgData name="fernando ribeiro" userId="9bb9909d9a55853f" providerId="LiveId" clId="{C351C9EC-2F8E-4712-AEF2-5E9C6C8FE811}" dt="2020-07-07T15:06:22.822" v="16582" actId="108"/>
          <ac:spMkLst>
            <pc:docMk/>
            <pc:sldMk cId="2353164797" sldId="288"/>
            <ac:spMk id="14" creationId="{973161C6-63D6-4A0B-9407-761285AB8461}"/>
          </ac:spMkLst>
        </pc:spChg>
        <pc:spChg chg="add mod">
          <ac:chgData name="fernando ribeiro" userId="9bb9909d9a55853f" providerId="LiveId" clId="{C351C9EC-2F8E-4712-AEF2-5E9C6C8FE811}" dt="2020-07-07T15:14:17.328" v="16710" actId="1036"/>
          <ac:spMkLst>
            <pc:docMk/>
            <pc:sldMk cId="2353164797" sldId="288"/>
            <ac:spMk id="15" creationId="{C07E3C28-1E14-494C-932E-8B09194AD999}"/>
          </ac:spMkLst>
        </pc:spChg>
        <pc:spChg chg="add mod">
          <ac:chgData name="fernando ribeiro" userId="9bb9909d9a55853f" providerId="LiveId" clId="{C351C9EC-2F8E-4712-AEF2-5E9C6C8FE811}" dt="2020-07-07T15:14:09.808" v="16693"/>
          <ac:spMkLst>
            <pc:docMk/>
            <pc:sldMk cId="2353164797" sldId="288"/>
            <ac:spMk id="16" creationId="{219D4F4C-23C3-48B1-BE6E-411C4760FC8A}"/>
          </ac:spMkLst>
        </pc:spChg>
        <pc:graphicFrameChg chg="add del mod modGraphic">
          <ac:chgData name="fernando ribeiro" userId="9bb9909d9a55853f" providerId="LiveId" clId="{C351C9EC-2F8E-4712-AEF2-5E9C6C8FE811}" dt="2020-07-04T20:08:55.358" v="10361" actId="478"/>
          <ac:graphicFrameMkLst>
            <pc:docMk/>
            <pc:sldMk cId="2353164797" sldId="288"/>
            <ac:graphicFrameMk id="2" creationId="{722DCA68-6CCD-4D46-8203-D83DAF524F99}"/>
          </ac:graphicFrameMkLst>
        </pc:graphicFrameChg>
        <pc:graphicFrameChg chg="add del mod">
          <ac:chgData name="fernando ribeiro" userId="9bb9909d9a55853f" providerId="LiveId" clId="{C351C9EC-2F8E-4712-AEF2-5E9C6C8FE811}" dt="2020-07-04T20:09:31.072" v="10363"/>
          <ac:graphicFrameMkLst>
            <pc:docMk/>
            <pc:sldMk cId="2353164797" sldId="288"/>
            <ac:graphicFrameMk id="6" creationId="{7E10CEAE-29AB-45EB-B06F-31D18F5B6AD5}"/>
          </ac:graphicFrameMkLst>
        </pc:graphicFrameChg>
      </pc:sldChg>
      <pc:sldChg chg="addSp delSp modSp new mod ord setBg">
        <pc:chgData name="fernando ribeiro" userId="9bb9909d9a55853f" providerId="LiveId" clId="{C351C9EC-2F8E-4712-AEF2-5E9C6C8FE811}" dt="2020-07-08T12:54:37.048" v="17271" actId="1076"/>
        <pc:sldMkLst>
          <pc:docMk/>
          <pc:sldMk cId="526873970" sldId="289"/>
        </pc:sldMkLst>
        <pc:spChg chg="del">
          <ac:chgData name="fernando ribeiro" userId="9bb9909d9a55853f" providerId="LiveId" clId="{C351C9EC-2F8E-4712-AEF2-5E9C6C8FE811}" dt="2020-07-08T12:24:16.674" v="16723" actId="478"/>
          <ac:spMkLst>
            <pc:docMk/>
            <pc:sldMk cId="526873970" sldId="289"/>
            <ac:spMk id="2" creationId="{D7D803EF-E22B-49D5-A44E-E5B8F4F45017}"/>
          </ac:spMkLst>
        </pc:spChg>
        <pc:spChg chg="del">
          <ac:chgData name="fernando ribeiro" userId="9bb9909d9a55853f" providerId="LiveId" clId="{C351C9EC-2F8E-4712-AEF2-5E9C6C8FE811}" dt="2020-07-08T12:24:18.973" v="16724" actId="478"/>
          <ac:spMkLst>
            <pc:docMk/>
            <pc:sldMk cId="526873970" sldId="289"/>
            <ac:spMk id="3" creationId="{65976862-1EDD-440A-A997-1ECDE81FDD3F}"/>
          </ac:spMkLst>
        </pc:spChg>
        <pc:spChg chg="add mod">
          <ac:chgData name="fernando ribeiro" userId="9bb9909d9a55853f" providerId="LiveId" clId="{C351C9EC-2F8E-4712-AEF2-5E9C6C8FE811}" dt="2020-07-08T12:26:25.826" v="16773" actId="1076"/>
          <ac:spMkLst>
            <pc:docMk/>
            <pc:sldMk cId="526873970" sldId="289"/>
            <ac:spMk id="4" creationId="{4B211223-FD00-45C0-B82F-6D7E0F036A2F}"/>
          </ac:spMkLst>
        </pc:spChg>
        <pc:spChg chg="add mod">
          <ac:chgData name="fernando ribeiro" userId="9bb9909d9a55853f" providerId="LiveId" clId="{C351C9EC-2F8E-4712-AEF2-5E9C6C8FE811}" dt="2020-07-08T12:53:41.608" v="17263" actId="1076"/>
          <ac:spMkLst>
            <pc:docMk/>
            <pc:sldMk cId="526873970" sldId="289"/>
            <ac:spMk id="10" creationId="{430FDE45-0394-4B6A-A7D5-39189F92DB3C}"/>
          </ac:spMkLst>
        </pc:spChg>
        <pc:spChg chg="add mod">
          <ac:chgData name="fernando ribeiro" userId="9bb9909d9a55853f" providerId="LiveId" clId="{C351C9EC-2F8E-4712-AEF2-5E9C6C8FE811}" dt="2020-07-08T12:54:24.497" v="17269" actId="1076"/>
          <ac:spMkLst>
            <pc:docMk/>
            <pc:sldMk cId="526873970" sldId="289"/>
            <ac:spMk id="11" creationId="{9341E0B3-5656-4B3F-8220-A3F9DAAE01CC}"/>
          </ac:spMkLst>
        </pc:spChg>
        <pc:spChg chg="add mod">
          <ac:chgData name="fernando ribeiro" userId="9bb9909d9a55853f" providerId="LiveId" clId="{C351C9EC-2F8E-4712-AEF2-5E9C6C8FE811}" dt="2020-07-08T12:54:15.715" v="17268" actId="1038"/>
          <ac:spMkLst>
            <pc:docMk/>
            <pc:sldMk cId="526873970" sldId="289"/>
            <ac:spMk id="12" creationId="{1487A839-14CF-4A06-9268-4731D4BEF308}"/>
          </ac:spMkLst>
        </pc:spChg>
        <pc:spChg chg="add mod">
          <ac:chgData name="fernando ribeiro" userId="9bb9909d9a55853f" providerId="LiveId" clId="{C351C9EC-2F8E-4712-AEF2-5E9C6C8FE811}" dt="2020-07-08T12:31:33.823" v="16870" actId="1036"/>
          <ac:spMkLst>
            <pc:docMk/>
            <pc:sldMk cId="526873970" sldId="289"/>
            <ac:spMk id="13" creationId="{4B92B38E-F6E9-4F1F-A807-BD6AA1ADEF4C}"/>
          </ac:spMkLst>
        </pc:spChg>
        <pc:spChg chg="add mod">
          <ac:chgData name="fernando ribeiro" userId="9bb9909d9a55853f" providerId="LiveId" clId="{C351C9EC-2F8E-4712-AEF2-5E9C6C8FE811}" dt="2020-07-08T12:36:53.221" v="17039" actId="2711"/>
          <ac:spMkLst>
            <pc:docMk/>
            <pc:sldMk cId="526873970" sldId="289"/>
            <ac:spMk id="16" creationId="{4CE430C7-22BE-48BC-BFEA-E331DC618B47}"/>
          </ac:spMkLst>
        </pc:spChg>
        <pc:spChg chg="add mod">
          <ac:chgData name="fernando ribeiro" userId="9bb9909d9a55853f" providerId="LiveId" clId="{C351C9EC-2F8E-4712-AEF2-5E9C6C8FE811}" dt="2020-07-08T12:34:01.545" v="16937" actId="1076"/>
          <ac:spMkLst>
            <pc:docMk/>
            <pc:sldMk cId="526873970" sldId="289"/>
            <ac:spMk id="17" creationId="{F2D56B19-77C9-4D2C-9336-EC81921B08F7}"/>
          </ac:spMkLst>
        </pc:spChg>
        <pc:spChg chg="add mod">
          <ac:chgData name="fernando ribeiro" userId="9bb9909d9a55853f" providerId="LiveId" clId="{C351C9EC-2F8E-4712-AEF2-5E9C6C8FE811}" dt="2020-07-08T12:34:05.114" v="16938" actId="1076"/>
          <ac:spMkLst>
            <pc:docMk/>
            <pc:sldMk cId="526873970" sldId="289"/>
            <ac:spMk id="18" creationId="{280FBC4D-CCC7-447C-9C9E-2949471E2910}"/>
          </ac:spMkLst>
        </pc:spChg>
        <pc:spChg chg="add mod">
          <ac:chgData name="fernando ribeiro" userId="9bb9909d9a55853f" providerId="LiveId" clId="{C351C9EC-2F8E-4712-AEF2-5E9C6C8FE811}" dt="2020-07-08T12:35:30.486" v="16995" actId="207"/>
          <ac:spMkLst>
            <pc:docMk/>
            <pc:sldMk cId="526873970" sldId="289"/>
            <ac:spMk id="19" creationId="{ACAC105D-547F-484B-A406-649CE1216D55}"/>
          </ac:spMkLst>
        </pc:spChg>
        <pc:spChg chg="add del mod">
          <ac:chgData name="fernando ribeiro" userId="9bb9909d9a55853f" providerId="LiveId" clId="{C351C9EC-2F8E-4712-AEF2-5E9C6C8FE811}" dt="2020-07-08T12:47:30.226" v="17249" actId="478"/>
          <ac:spMkLst>
            <pc:docMk/>
            <pc:sldMk cId="526873970" sldId="289"/>
            <ac:spMk id="20" creationId="{D8FB8769-B5BF-4D3B-B504-A016215CE0AD}"/>
          </ac:spMkLst>
        </pc:spChg>
        <pc:spChg chg="add del mod">
          <ac:chgData name="fernando ribeiro" userId="9bb9909d9a55853f" providerId="LiveId" clId="{C351C9EC-2F8E-4712-AEF2-5E9C6C8FE811}" dt="2020-07-08T12:46:03.598" v="17230" actId="478"/>
          <ac:spMkLst>
            <pc:docMk/>
            <pc:sldMk cId="526873970" sldId="289"/>
            <ac:spMk id="21" creationId="{9A3F261D-54D1-4C5B-8C62-004B712849E6}"/>
          </ac:spMkLst>
        </pc:spChg>
        <pc:spChg chg="add mod">
          <ac:chgData name="fernando ribeiro" userId="9bb9909d9a55853f" providerId="LiveId" clId="{C351C9EC-2F8E-4712-AEF2-5E9C6C8FE811}" dt="2020-07-08T12:47:06.228" v="17244" actId="2085"/>
          <ac:spMkLst>
            <pc:docMk/>
            <pc:sldMk cId="526873970" sldId="289"/>
            <ac:spMk id="22" creationId="{1BAF1ECF-8D36-4F6D-A039-2499A36980A9}"/>
          </ac:spMkLst>
        </pc:spChg>
        <pc:graphicFrameChg chg="add del">
          <ac:chgData name="fernando ribeiro" userId="9bb9909d9a55853f" providerId="LiveId" clId="{C351C9EC-2F8E-4712-AEF2-5E9C6C8FE811}" dt="2020-07-08T12:28:05.287" v="16780"/>
          <ac:graphicFrameMkLst>
            <pc:docMk/>
            <pc:sldMk cId="526873970" sldId="289"/>
            <ac:graphicFrameMk id="14" creationId="{B885593D-9E3B-4532-9E00-76F151E4C1FB}"/>
          </ac:graphicFrameMkLst>
        </pc:graphicFrameChg>
        <pc:graphicFrameChg chg="add mod modGraphic">
          <ac:chgData name="fernando ribeiro" userId="9bb9909d9a55853f" providerId="LiveId" clId="{C351C9EC-2F8E-4712-AEF2-5E9C6C8FE811}" dt="2020-07-08T12:36:21.689" v="17038" actId="6549"/>
          <ac:graphicFrameMkLst>
            <pc:docMk/>
            <pc:sldMk cId="526873970" sldId="289"/>
            <ac:graphicFrameMk id="15" creationId="{76101253-2FFC-4208-BB2B-6C7FE6DEFBE9}"/>
          </ac:graphicFrameMkLst>
        </pc:graphicFrameChg>
        <pc:picChg chg="add mod">
          <ac:chgData name="fernando ribeiro" userId="9bb9909d9a55853f" providerId="LiveId" clId="{C351C9EC-2F8E-4712-AEF2-5E9C6C8FE811}" dt="2020-07-08T12:35:08.054" v="16992" actId="1037"/>
          <ac:picMkLst>
            <pc:docMk/>
            <pc:sldMk cId="526873970" sldId="289"/>
            <ac:picMk id="5" creationId="{C5C92D65-44D0-42E6-8B4B-DE4DC49FE584}"/>
          </ac:picMkLst>
        </pc:picChg>
        <pc:picChg chg="add mod">
          <ac:chgData name="fernando ribeiro" userId="9bb9909d9a55853f" providerId="LiveId" clId="{C351C9EC-2F8E-4712-AEF2-5E9C6C8FE811}" dt="2020-07-08T12:54:37.048" v="17271" actId="1076"/>
          <ac:picMkLst>
            <pc:docMk/>
            <pc:sldMk cId="526873970" sldId="289"/>
            <ac:picMk id="6" creationId="{EC6DB10F-47F7-4A6C-AA35-8B6C80EA2FD8}"/>
          </ac:picMkLst>
        </pc:picChg>
        <pc:picChg chg="add mod">
          <ac:chgData name="fernando ribeiro" userId="9bb9909d9a55853f" providerId="LiveId" clId="{C351C9EC-2F8E-4712-AEF2-5E9C6C8FE811}" dt="2020-07-08T12:31:33.823" v="16870" actId="1036"/>
          <ac:picMkLst>
            <pc:docMk/>
            <pc:sldMk cId="526873970" sldId="289"/>
            <ac:picMk id="7" creationId="{136B748B-832C-4B54-89B5-AD5B38DB25E3}"/>
          </ac:picMkLst>
        </pc:picChg>
        <pc:picChg chg="add mod">
          <ac:chgData name="fernando ribeiro" userId="9bb9909d9a55853f" providerId="LiveId" clId="{C351C9EC-2F8E-4712-AEF2-5E9C6C8FE811}" dt="2020-07-08T12:31:33.823" v="16870" actId="1036"/>
          <ac:picMkLst>
            <pc:docMk/>
            <pc:sldMk cId="526873970" sldId="289"/>
            <ac:picMk id="8" creationId="{2B54EB82-9275-45BF-B7E7-555932E7F9D6}"/>
          </ac:picMkLst>
        </pc:picChg>
        <pc:picChg chg="add mod">
          <ac:chgData name="fernando ribeiro" userId="9bb9909d9a55853f" providerId="LiveId" clId="{C351C9EC-2F8E-4712-AEF2-5E9C6C8FE811}" dt="2020-07-08T12:37:10.339" v="17069" actId="1038"/>
          <ac:picMkLst>
            <pc:docMk/>
            <pc:sldMk cId="526873970" sldId="289"/>
            <ac:picMk id="9" creationId="{5011EA7F-4CDD-4BB1-B8AF-95CA98DB48A7}"/>
          </ac:picMkLst>
        </pc:picChg>
        <pc:picChg chg="add mod">
          <ac:chgData name="fernando ribeiro" userId="9bb9909d9a55853f" providerId="LiveId" clId="{C351C9EC-2F8E-4712-AEF2-5E9C6C8FE811}" dt="2020-07-08T12:47:26.978" v="17248" actId="1076"/>
          <ac:picMkLst>
            <pc:docMk/>
            <pc:sldMk cId="526873970" sldId="289"/>
            <ac:picMk id="23" creationId="{15DB4197-052E-4B99-AE8E-D5566E123BE7}"/>
          </ac:picMkLst>
        </pc:picChg>
      </pc:sldChg>
      <pc:sldChg chg="addSp delSp modSp add del mod">
        <pc:chgData name="fernando ribeiro" userId="9bb9909d9a55853f" providerId="LiveId" clId="{C351C9EC-2F8E-4712-AEF2-5E9C6C8FE811}" dt="2020-07-08T12:51:10.766" v="17250" actId="47"/>
        <pc:sldMkLst>
          <pc:docMk/>
          <pc:sldMk cId="3150860956" sldId="290"/>
        </pc:sldMkLst>
        <pc:spChg chg="add del mod">
          <ac:chgData name="fernando ribeiro" userId="9bb9909d9a55853f" providerId="LiveId" clId="{C351C9EC-2F8E-4712-AEF2-5E9C6C8FE811}" dt="2020-07-08T12:43:44.062" v="17215" actId="478"/>
          <ac:spMkLst>
            <pc:docMk/>
            <pc:sldMk cId="3150860956" sldId="290"/>
            <ac:spMk id="2" creationId="{DA96CC44-C4F6-48BC-A0C0-8AAF6F6CCCEC}"/>
          </ac:spMkLst>
        </pc:spChg>
        <pc:spChg chg="mod">
          <ac:chgData name="fernando ribeiro" userId="9bb9909d9a55853f" providerId="LiveId" clId="{C351C9EC-2F8E-4712-AEF2-5E9C6C8FE811}" dt="2020-07-08T12:38:50.850" v="17085" actId="1076"/>
          <ac:spMkLst>
            <pc:docMk/>
            <pc:sldMk cId="3150860956" sldId="290"/>
            <ac:spMk id="4" creationId="{4B211223-FD00-45C0-B82F-6D7E0F036A2F}"/>
          </ac:spMkLst>
        </pc:spChg>
        <pc:spChg chg="mod">
          <ac:chgData name="fernando ribeiro" userId="9bb9909d9a55853f" providerId="LiveId" clId="{C351C9EC-2F8E-4712-AEF2-5E9C6C8FE811}" dt="2020-07-08T12:43:09.582" v="17212" actId="1036"/>
          <ac:spMkLst>
            <pc:docMk/>
            <pc:sldMk cId="3150860956" sldId="290"/>
            <ac:spMk id="10" creationId="{430FDE45-0394-4B6A-A7D5-39189F92DB3C}"/>
          </ac:spMkLst>
        </pc:spChg>
        <pc:spChg chg="mod">
          <ac:chgData name="fernando ribeiro" userId="9bb9909d9a55853f" providerId="LiveId" clId="{C351C9EC-2F8E-4712-AEF2-5E9C6C8FE811}" dt="2020-07-08T12:40:10.671" v="17119" actId="1035"/>
          <ac:spMkLst>
            <pc:docMk/>
            <pc:sldMk cId="3150860956" sldId="290"/>
            <ac:spMk id="11" creationId="{9341E0B3-5656-4B3F-8220-A3F9DAAE01CC}"/>
          </ac:spMkLst>
        </pc:spChg>
        <pc:spChg chg="mod">
          <ac:chgData name="fernando ribeiro" userId="9bb9909d9a55853f" providerId="LiveId" clId="{C351C9EC-2F8E-4712-AEF2-5E9C6C8FE811}" dt="2020-07-08T12:40:10.671" v="17119" actId="1035"/>
          <ac:spMkLst>
            <pc:docMk/>
            <pc:sldMk cId="3150860956" sldId="290"/>
            <ac:spMk id="12" creationId="{1487A839-14CF-4A06-9268-4731D4BEF308}"/>
          </ac:spMkLst>
        </pc:spChg>
        <pc:spChg chg="mod">
          <ac:chgData name="fernando ribeiro" userId="9bb9909d9a55853f" providerId="LiveId" clId="{C351C9EC-2F8E-4712-AEF2-5E9C6C8FE811}" dt="2020-07-08T12:40:10.671" v="17119" actId="1035"/>
          <ac:spMkLst>
            <pc:docMk/>
            <pc:sldMk cId="3150860956" sldId="290"/>
            <ac:spMk id="13" creationId="{4B92B38E-F6E9-4F1F-A807-BD6AA1ADEF4C}"/>
          </ac:spMkLst>
        </pc:spChg>
        <pc:spChg chg="mod">
          <ac:chgData name="fernando ribeiro" userId="9bb9909d9a55853f" providerId="LiveId" clId="{C351C9EC-2F8E-4712-AEF2-5E9C6C8FE811}" dt="2020-07-08T12:42:36.464" v="17203" actId="1038"/>
          <ac:spMkLst>
            <pc:docMk/>
            <pc:sldMk cId="3150860956" sldId="290"/>
            <ac:spMk id="17" creationId="{F2D56B19-77C9-4D2C-9336-EC81921B08F7}"/>
          </ac:spMkLst>
        </pc:spChg>
        <pc:spChg chg="mod">
          <ac:chgData name="fernando ribeiro" userId="9bb9909d9a55853f" providerId="LiveId" clId="{C351C9EC-2F8E-4712-AEF2-5E9C6C8FE811}" dt="2020-07-08T12:42:36.464" v="17203" actId="1038"/>
          <ac:spMkLst>
            <pc:docMk/>
            <pc:sldMk cId="3150860956" sldId="290"/>
            <ac:spMk id="18" creationId="{280FBC4D-CCC7-447C-9C9E-2949471E2910}"/>
          </ac:spMkLst>
        </pc:spChg>
        <pc:spChg chg="mod">
          <ac:chgData name="fernando ribeiro" userId="9bb9909d9a55853f" providerId="LiveId" clId="{C351C9EC-2F8E-4712-AEF2-5E9C6C8FE811}" dt="2020-07-08T12:42:36.464" v="17203" actId="1038"/>
          <ac:spMkLst>
            <pc:docMk/>
            <pc:sldMk cId="3150860956" sldId="290"/>
            <ac:spMk id="19" creationId="{ACAC105D-547F-484B-A406-649CE1216D55}"/>
          </ac:spMkLst>
        </pc:spChg>
        <pc:spChg chg="del">
          <ac:chgData name="fernando ribeiro" userId="9bb9909d9a55853f" providerId="LiveId" clId="{C351C9EC-2F8E-4712-AEF2-5E9C6C8FE811}" dt="2020-07-08T12:39:25.405" v="17095" actId="478"/>
          <ac:spMkLst>
            <pc:docMk/>
            <pc:sldMk cId="3150860956" sldId="290"/>
            <ac:spMk id="20" creationId="{D8FB8769-B5BF-4D3B-B504-A016215CE0AD}"/>
          </ac:spMkLst>
        </pc:spChg>
        <pc:spChg chg="mod">
          <ac:chgData name="fernando ribeiro" userId="9bb9909d9a55853f" providerId="LiveId" clId="{C351C9EC-2F8E-4712-AEF2-5E9C6C8FE811}" dt="2020-07-08T12:42:54.562" v="17205" actId="1076"/>
          <ac:spMkLst>
            <pc:docMk/>
            <pc:sldMk cId="3150860956" sldId="290"/>
            <ac:spMk id="21" creationId="{9A3F261D-54D1-4C5B-8C62-004B712849E6}"/>
          </ac:spMkLst>
        </pc:spChg>
        <pc:graphicFrameChg chg="mod modGraphic">
          <ac:chgData name="fernando ribeiro" userId="9bb9909d9a55853f" providerId="LiveId" clId="{C351C9EC-2F8E-4712-AEF2-5E9C6C8FE811}" dt="2020-07-08T12:42:49.994" v="17204" actId="1076"/>
          <ac:graphicFrameMkLst>
            <pc:docMk/>
            <pc:sldMk cId="3150860956" sldId="290"/>
            <ac:graphicFrameMk id="15" creationId="{76101253-2FFC-4208-BB2B-6C7FE6DEFBE9}"/>
          </ac:graphicFrameMkLst>
        </pc:graphicFrameChg>
        <pc:picChg chg="mod">
          <ac:chgData name="fernando ribeiro" userId="9bb9909d9a55853f" providerId="LiveId" clId="{C351C9EC-2F8E-4712-AEF2-5E9C6C8FE811}" dt="2020-07-08T12:43:05.422" v="17209" actId="1036"/>
          <ac:picMkLst>
            <pc:docMk/>
            <pc:sldMk cId="3150860956" sldId="290"/>
            <ac:picMk id="5" creationId="{C5C92D65-44D0-42E6-8B4B-DE4DC49FE584}"/>
          </ac:picMkLst>
        </pc:picChg>
        <pc:picChg chg="mod">
          <ac:chgData name="fernando ribeiro" userId="9bb9909d9a55853f" providerId="LiveId" clId="{C351C9EC-2F8E-4712-AEF2-5E9C6C8FE811}" dt="2020-07-08T12:40:10.671" v="17119" actId="1035"/>
          <ac:picMkLst>
            <pc:docMk/>
            <pc:sldMk cId="3150860956" sldId="290"/>
            <ac:picMk id="6" creationId="{EC6DB10F-47F7-4A6C-AA35-8B6C80EA2FD8}"/>
          </ac:picMkLst>
        </pc:picChg>
        <pc:picChg chg="mod">
          <ac:chgData name="fernando ribeiro" userId="9bb9909d9a55853f" providerId="LiveId" clId="{C351C9EC-2F8E-4712-AEF2-5E9C6C8FE811}" dt="2020-07-08T12:40:10.671" v="17119" actId="1035"/>
          <ac:picMkLst>
            <pc:docMk/>
            <pc:sldMk cId="3150860956" sldId="290"/>
            <ac:picMk id="7" creationId="{136B748B-832C-4B54-89B5-AD5B38DB25E3}"/>
          </ac:picMkLst>
        </pc:picChg>
        <pc:picChg chg="mod">
          <ac:chgData name="fernando ribeiro" userId="9bb9909d9a55853f" providerId="LiveId" clId="{C351C9EC-2F8E-4712-AEF2-5E9C6C8FE811}" dt="2020-07-08T12:40:10.671" v="17119" actId="1035"/>
          <ac:picMkLst>
            <pc:docMk/>
            <pc:sldMk cId="3150860956" sldId="290"/>
            <ac:picMk id="8" creationId="{2B54EB82-9275-45BF-B7E7-555932E7F9D6}"/>
          </ac:picMkLst>
        </pc:picChg>
        <pc:picChg chg="mod">
          <ac:chgData name="fernando ribeiro" userId="9bb9909d9a55853f" providerId="LiveId" clId="{C351C9EC-2F8E-4712-AEF2-5E9C6C8FE811}" dt="2020-07-08T12:40:36.401" v="17125" actId="1076"/>
          <ac:picMkLst>
            <pc:docMk/>
            <pc:sldMk cId="3150860956" sldId="290"/>
            <ac:picMk id="9" creationId="{5011EA7F-4CDD-4BB1-B8AF-95CA98DB48A7}"/>
          </ac:picMkLst>
        </pc:picChg>
        <pc:picChg chg="add mod">
          <ac:chgData name="fernando ribeiro" userId="9bb9909d9a55853f" providerId="LiveId" clId="{C351C9EC-2F8E-4712-AEF2-5E9C6C8FE811}" dt="2020-07-08T12:45:47.827" v="17229" actId="688"/>
          <ac:picMkLst>
            <pc:docMk/>
            <pc:sldMk cId="3150860956" sldId="290"/>
            <ac:picMk id="23" creationId="{EC76AD82-4E30-4C69-B6EE-24B78CBF304B}"/>
          </ac:picMkLst>
        </pc:picChg>
        <pc:cxnChg chg="add del mod">
          <ac:chgData name="fernando ribeiro" userId="9bb9909d9a55853f" providerId="LiveId" clId="{C351C9EC-2F8E-4712-AEF2-5E9C6C8FE811}" dt="2020-07-08T12:44:14.453" v="17218" actId="478"/>
          <ac:cxnSpMkLst>
            <pc:docMk/>
            <pc:sldMk cId="3150860956" sldId="290"/>
            <ac:cxnSpMk id="14" creationId="{096917A0-088D-4268-BC39-7DB8AB155CDB}"/>
          </ac:cxnSpMkLst>
        </pc:cxnChg>
      </pc:sldChg>
    </pc:docChg>
  </pc:docChgLst>
  <pc:docChgLst>
    <pc:chgData name="fernando ribeiro" userId="9bb9909d9a55853f" providerId="Windows Live" clId="Web-{DC913D57-83E4-4915-A960-5E08FA5D90F2}"/>
    <pc:docChg chg="addSld sldOrd">
      <pc:chgData name="fernando ribeiro" userId="9bb9909d9a55853f" providerId="Windows Live" clId="Web-{DC913D57-83E4-4915-A960-5E08FA5D90F2}" dt="2021-01-25T15:36:58.699" v="46"/>
      <pc:docMkLst>
        <pc:docMk/>
      </pc:docMkLst>
      <pc:sldChg chg="ord">
        <pc:chgData name="fernando ribeiro" userId="9bb9909d9a55853f" providerId="Windows Live" clId="Web-{DC913D57-83E4-4915-A960-5E08FA5D90F2}" dt="2021-01-25T15:30:22.468" v="28"/>
        <pc:sldMkLst>
          <pc:docMk/>
          <pc:sldMk cId="2013752824" sldId="274"/>
        </pc:sldMkLst>
      </pc:sldChg>
      <pc:sldChg chg="ord">
        <pc:chgData name="fernando ribeiro" userId="9bb9909d9a55853f" providerId="Windows Live" clId="Web-{DC913D57-83E4-4915-A960-5E08FA5D90F2}" dt="2021-01-25T15:31:51.827" v="35"/>
        <pc:sldMkLst>
          <pc:docMk/>
          <pc:sldMk cId="4120757187" sldId="275"/>
        </pc:sldMkLst>
      </pc:sldChg>
      <pc:sldChg chg="add ord">
        <pc:chgData name="fernando ribeiro" userId="9bb9909d9a55853f" providerId="Windows Live" clId="Web-{DC913D57-83E4-4915-A960-5E08FA5D90F2}" dt="2021-01-25T15:19:24.864" v="5"/>
        <pc:sldMkLst>
          <pc:docMk/>
          <pc:sldMk cId="2766609003" sldId="293"/>
        </pc:sldMkLst>
      </pc:sldChg>
      <pc:sldChg chg="add ord">
        <pc:chgData name="fernando ribeiro" userId="9bb9909d9a55853f" providerId="Windows Live" clId="Web-{DC913D57-83E4-4915-A960-5E08FA5D90F2}" dt="2021-01-25T15:19:20.957" v="4"/>
        <pc:sldMkLst>
          <pc:docMk/>
          <pc:sldMk cId="1082459294" sldId="294"/>
        </pc:sldMkLst>
      </pc:sldChg>
      <pc:sldChg chg="add ord">
        <pc:chgData name="fernando ribeiro" userId="9bb9909d9a55853f" providerId="Windows Live" clId="Web-{DC913D57-83E4-4915-A960-5E08FA5D90F2}" dt="2021-01-25T15:19:18.723" v="3"/>
        <pc:sldMkLst>
          <pc:docMk/>
          <pc:sldMk cId="2238398232" sldId="295"/>
        </pc:sldMkLst>
      </pc:sldChg>
      <pc:sldChg chg="add">
        <pc:chgData name="fernando ribeiro" userId="9bb9909d9a55853f" providerId="Windows Live" clId="Web-{DC913D57-83E4-4915-A960-5E08FA5D90F2}" dt="2021-01-25T15:20:28.816" v="6"/>
        <pc:sldMkLst>
          <pc:docMk/>
          <pc:sldMk cId="404793039" sldId="296"/>
        </pc:sldMkLst>
      </pc:sldChg>
      <pc:sldChg chg="add">
        <pc:chgData name="fernando ribeiro" userId="9bb9909d9a55853f" providerId="Windows Live" clId="Web-{DC913D57-83E4-4915-A960-5E08FA5D90F2}" dt="2021-01-25T15:20:28.941" v="7"/>
        <pc:sldMkLst>
          <pc:docMk/>
          <pc:sldMk cId="2871307597" sldId="297"/>
        </pc:sldMkLst>
      </pc:sldChg>
      <pc:sldChg chg="add">
        <pc:chgData name="fernando ribeiro" userId="9bb9909d9a55853f" providerId="Windows Live" clId="Web-{DC913D57-83E4-4915-A960-5E08FA5D90F2}" dt="2021-01-25T15:20:29.066" v="8"/>
        <pc:sldMkLst>
          <pc:docMk/>
          <pc:sldMk cId="353146997" sldId="298"/>
        </pc:sldMkLst>
      </pc:sldChg>
      <pc:sldChg chg="add">
        <pc:chgData name="fernando ribeiro" userId="9bb9909d9a55853f" providerId="Windows Live" clId="Web-{DC913D57-83E4-4915-A960-5E08FA5D90F2}" dt="2021-01-25T15:21:23.644" v="9"/>
        <pc:sldMkLst>
          <pc:docMk/>
          <pc:sldMk cId="1342420154" sldId="299"/>
        </pc:sldMkLst>
      </pc:sldChg>
      <pc:sldChg chg="add">
        <pc:chgData name="fernando ribeiro" userId="9bb9909d9a55853f" providerId="Windows Live" clId="Web-{DC913D57-83E4-4915-A960-5E08FA5D90F2}" dt="2021-01-25T15:21:23.753" v="10"/>
        <pc:sldMkLst>
          <pc:docMk/>
          <pc:sldMk cId="495070577" sldId="300"/>
        </pc:sldMkLst>
      </pc:sldChg>
      <pc:sldChg chg="add">
        <pc:chgData name="fernando ribeiro" userId="9bb9909d9a55853f" providerId="Windows Live" clId="Web-{DC913D57-83E4-4915-A960-5E08FA5D90F2}" dt="2021-01-25T15:21:23.925" v="11"/>
        <pc:sldMkLst>
          <pc:docMk/>
          <pc:sldMk cId="3327243346" sldId="301"/>
        </pc:sldMkLst>
      </pc:sldChg>
      <pc:sldChg chg="add">
        <pc:chgData name="fernando ribeiro" userId="9bb9909d9a55853f" providerId="Windows Live" clId="Web-{DC913D57-83E4-4915-A960-5E08FA5D90F2}" dt="2021-01-25T15:22:16.331" v="12"/>
        <pc:sldMkLst>
          <pc:docMk/>
          <pc:sldMk cId="1513882078" sldId="302"/>
        </pc:sldMkLst>
      </pc:sldChg>
      <pc:sldChg chg="add">
        <pc:chgData name="fernando ribeiro" userId="9bb9909d9a55853f" providerId="Windows Live" clId="Web-{DC913D57-83E4-4915-A960-5E08FA5D90F2}" dt="2021-01-25T15:22:16.519" v="13"/>
        <pc:sldMkLst>
          <pc:docMk/>
          <pc:sldMk cId="410968906" sldId="303"/>
        </pc:sldMkLst>
      </pc:sldChg>
      <pc:sldChg chg="add">
        <pc:chgData name="fernando ribeiro" userId="9bb9909d9a55853f" providerId="Windows Live" clId="Web-{DC913D57-83E4-4915-A960-5E08FA5D90F2}" dt="2021-01-25T15:22:16.644" v="14"/>
        <pc:sldMkLst>
          <pc:docMk/>
          <pc:sldMk cId="4218434626" sldId="304"/>
        </pc:sldMkLst>
      </pc:sldChg>
      <pc:sldChg chg="add">
        <pc:chgData name="fernando ribeiro" userId="9bb9909d9a55853f" providerId="Windows Live" clId="Web-{DC913D57-83E4-4915-A960-5E08FA5D90F2}" dt="2021-01-25T15:23:10.143" v="15"/>
        <pc:sldMkLst>
          <pc:docMk/>
          <pc:sldMk cId="3571468258" sldId="305"/>
        </pc:sldMkLst>
      </pc:sldChg>
      <pc:sldChg chg="add">
        <pc:chgData name="fernando ribeiro" userId="9bb9909d9a55853f" providerId="Windows Live" clId="Web-{DC913D57-83E4-4915-A960-5E08FA5D90F2}" dt="2021-01-25T15:23:10.237" v="16"/>
        <pc:sldMkLst>
          <pc:docMk/>
          <pc:sldMk cId="1827924116" sldId="306"/>
        </pc:sldMkLst>
      </pc:sldChg>
      <pc:sldChg chg="add">
        <pc:chgData name="fernando ribeiro" userId="9bb9909d9a55853f" providerId="Windows Live" clId="Web-{DC913D57-83E4-4915-A960-5E08FA5D90F2}" dt="2021-01-25T15:23:10.393" v="17"/>
        <pc:sldMkLst>
          <pc:docMk/>
          <pc:sldMk cId="1890838226" sldId="307"/>
        </pc:sldMkLst>
      </pc:sldChg>
      <pc:sldChg chg="add">
        <pc:chgData name="fernando ribeiro" userId="9bb9909d9a55853f" providerId="Windows Live" clId="Web-{DC913D57-83E4-4915-A960-5E08FA5D90F2}" dt="2021-01-25T15:27:59.391" v="18"/>
        <pc:sldMkLst>
          <pc:docMk/>
          <pc:sldMk cId="1277269997" sldId="308"/>
        </pc:sldMkLst>
      </pc:sldChg>
      <pc:sldChg chg="add">
        <pc:chgData name="fernando ribeiro" userId="9bb9909d9a55853f" providerId="Windows Live" clId="Web-{DC913D57-83E4-4915-A960-5E08FA5D90F2}" dt="2021-01-25T15:27:59.563" v="19"/>
        <pc:sldMkLst>
          <pc:docMk/>
          <pc:sldMk cId="4253085784" sldId="309"/>
        </pc:sldMkLst>
      </pc:sldChg>
      <pc:sldChg chg="add">
        <pc:chgData name="fernando ribeiro" userId="9bb9909d9a55853f" providerId="Windows Live" clId="Web-{DC913D57-83E4-4915-A960-5E08FA5D90F2}" dt="2021-01-25T15:27:59.703" v="20"/>
        <pc:sldMkLst>
          <pc:docMk/>
          <pc:sldMk cId="1034929570" sldId="310"/>
        </pc:sldMkLst>
      </pc:sldChg>
      <pc:sldChg chg="add ord">
        <pc:chgData name="fernando ribeiro" userId="9bb9909d9a55853f" providerId="Windows Live" clId="Web-{DC913D57-83E4-4915-A960-5E08FA5D90F2}" dt="2021-01-25T15:29:37.437" v="24"/>
        <pc:sldMkLst>
          <pc:docMk/>
          <pc:sldMk cId="4201579978" sldId="311"/>
        </pc:sldMkLst>
      </pc:sldChg>
      <pc:sldChg chg="add ord">
        <pc:chgData name="fernando ribeiro" userId="9bb9909d9a55853f" providerId="Windows Live" clId="Web-{DC913D57-83E4-4915-A960-5E08FA5D90F2}" dt="2021-01-25T15:29:37.437" v="25"/>
        <pc:sldMkLst>
          <pc:docMk/>
          <pc:sldMk cId="104653406" sldId="312"/>
        </pc:sldMkLst>
      </pc:sldChg>
      <pc:sldChg chg="add ord">
        <pc:chgData name="fernando ribeiro" userId="9bb9909d9a55853f" providerId="Windows Live" clId="Web-{DC913D57-83E4-4915-A960-5E08FA5D90F2}" dt="2021-01-25T15:29:49.859" v="27"/>
        <pc:sldMkLst>
          <pc:docMk/>
          <pc:sldMk cId="1445796567" sldId="313"/>
        </pc:sldMkLst>
      </pc:sldChg>
      <pc:sldChg chg="add">
        <pc:chgData name="fernando ribeiro" userId="9bb9909d9a55853f" providerId="Windows Live" clId="Web-{DC913D57-83E4-4915-A960-5E08FA5D90F2}" dt="2021-01-25T15:33:01.670" v="36"/>
        <pc:sldMkLst>
          <pc:docMk/>
          <pc:sldMk cId="2993640046" sldId="314"/>
        </pc:sldMkLst>
      </pc:sldChg>
      <pc:sldChg chg="add">
        <pc:chgData name="fernando ribeiro" userId="9bb9909d9a55853f" providerId="Windows Live" clId="Web-{DC913D57-83E4-4915-A960-5E08FA5D90F2}" dt="2021-01-25T15:33:01.795" v="37"/>
        <pc:sldMkLst>
          <pc:docMk/>
          <pc:sldMk cId="2351395595" sldId="315"/>
        </pc:sldMkLst>
      </pc:sldChg>
      <pc:sldChg chg="add">
        <pc:chgData name="fernando ribeiro" userId="9bb9909d9a55853f" providerId="Windows Live" clId="Web-{DC913D57-83E4-4915-A960-5E08FA5D90F2}" dt="2021-01-25T15:33:01.936" v="38"/>
        <pc:sldMkLst>
          <pc:docMk/>
          <pc:sldMk cId="2685643212" sldId="316"/>
        </pc:sldMkLst>
      </pc:sldChg>
      <pc:sldChg chg="add">
        <pc:chgData name="fernando ribeiro" userId="9bb9909d9a55853f" providerId="Windows Live" clId="Web-{DC913D57-83E4-4915-A960-5E08FA5D90F2}" dt="2021-01-25T15:35:47.215" v="39"/>
        <pc:sldMkLst>
          <pc:docMk/>
          <pc:sldMk cId="626810044" sldId="317"/>
        </pc:sldMkLst>
      </pc:sldChg>
      <pc:sldChg chg="add">
        <pc:chgData name="fernando ribeiro" userId="9bb9909d9a55853f" providerId="Windows Live" clId="Web-{DC913D57-83E4-4915-A960-5E08FA5D90F2}" dt="2021-01-25T15:35:47.325" v="40"/>
        <pc:sldMkLst>
          <pc:docMk/>
          <pc:sldMk cId="1782263693" sldId="318"/>
        </pc:sldMkLst>
      </pc:sldChg>
      <pc:sldChg chg="add">
        <pc:chgData name="fernando ribeiro" userId="9bb9909d9a55853f" providerId="Windows Live" clId="Web-{DC913D57-83E4-4915-A960-5E08FA5D90F2}" dt="2021-01-25T15:35:47.465" v="41"/>
        <pc:sldMkLst>
          <pc:docMk/>
          <pc:sldMk cId="882850254" sldId="319"/>
        </pc:sldMkLst>
      </pc:sldChg>
      <pc:sldChg chg="add">
        <pc:chgData name="fernando ribeiro" userId="9bb9909d9a55853f" providerId="Windows Live" clId="Web-{DC913D57-83E4-4915-A960-5E08FA5D90F2}" dt="2021-01-25T15:36:58.121" v="42"/>
        <pc:sldMkLst>
          <pc:docMk/>
          <pc:sldMk cId="570526150" sldId="320"/>
        </pc:sldMkLst>
      </pc:sldChg>
      <pc:sldChg chg="add">
        <pc:chgData name="fernando ribeiro" userId="9bb9909d9a55853f" providerId="Windows Live" clId="Web-{DC913D57-83E4-4915-A960-5E08FA5D90F2}" dt="2021-01-25T15:36:58.184" v="43"/>
        <pc:sldMkLst>
          <pc:docMk/>
          <pc:sldMk cId="3096984115" sldId="321"/>
        </pc:sldMkLst>
      </pc:sldChg>
      <pc:sldChg chg="add">
        <pc:chgData name="fernando ribeiro" userId="9bb9909d9a55853f" providerId="Windows Live" clId="Web-{DC913D57-83E4-4915-A960-5E08FA5D90F2}" dt="2021-01-25T15:36:58.293" v="44"/>
        <pc:sldMkLst>
          <pc:docMk/>
          <pc:sldMk cId="1342310451" sldId="322"/>
        </pc:sldMkLst>
      </pc:sldChg>
      <pc:sldChg chg="add">
        <pc:chgData name="fernando ribeiro" userId="9bb9909d9a55853f" providerId="Windows Live" clId="Web-{DC913D57-83E4-4915-A960-5E08FA5D90F2}" dt="2021-01-25T15:36:58.481" v="45"/>
        <pc:sldMkLst>
          <pc:docMk/>
          <pc:sldMk cId="4031706998" sldId="323"/>
        </pc:sldMkLst>
      </pc:sldChg>
      <pc:sldChg chg="add">
        <pc:chgData name="fernando ribeiro" userId="9bb9909d9a55853f" providerId="Windows Live" clId="Web-{DC913D57-83E4-4915-A960-5E08FA5D90F2}" dt="2021-01-25T15:36:58.699" v="46"/>
        <pc:sldMkLst>
          <pc:docMk/>
          <pc:sldMk cId="3945215426" sldId="324"/>
        </pc:sldMkLst>
      </pc:sldChg>
    </pc:docChg>
  </pc:docChgLst>
  <pc:docChgLst>
    <pc:chgData name="fernando ribeiro" userId="9bb9909d9a55853f" providerId="Windows Live" clId="Web-{E3664652-C7CF-429F-BE27-642BB5FFDE6C}"/>
    <pc:docChg chg="addSld modSld">
      <pc:chgData name="fernando ribeiro" userId="9bb9909d9a55853f" providerId="Windows Live" clId="Web-{E3664652-C7CF-429F-BE27-642BB5FFDE6C}" dt="2020-11-03T18:26:43.930" v="1"/>
      <pc:docMkLst>
        <pc:docMk/>
      </pc:docMkLst>
      <pc:sldChg chg="addSp new">
        <pc:chgData name="fernando ribeiro" userId="9bb9909d9a55853f" providerId="Windows Live" clId="Web-{E3664652-C7CF-429F-BE27-642BB5FFDE6C}" dt="2020-11-03T18:26:43.930" v="1"/>
        <pc:sldMkLst>
          <pc:docMk/>
          <pc:sldMk cId="3732264174" sldId="292"/>
        </pc:sldMkLst>
        <pc:spChg chg="add">
          <ac:chgData name="fernando ribeiro" userId="9bb9909d9a55853f" providerId="Windows Live" clId="Web-{E3664652-C7CF-429F-BE27-642BB5FFDE6C}" dt="2020-11-03T18:26:43.930" v="1"/>
          <ac:spMkLst>
            <pc:docMk/>
            <pc:sldMk cId="3732264174" sldId="292"/>
            <ac:spMk id="2" creationId="{D820939D-25A7-432E-A76A-0169DBEEFB2F}"/>
          </ac:spMkLst>
        </pc:spChg>
        <pc:spChg chg="add">
          <ac:chgData name="fernando ribeiro" userId="9bb9909d9a55853f" providerId="Windows Live" clId="Web-{E3664652-C7CF-429F-BE27-642BB5FFDE6C}" dt="2020-11-03T18:26:43.930" v="1"/>
          <ac:spMkLst>
            <pc:docMk/>
            <pc:sldMk cId="3732264174" sldId="292"/>
            <ac:spMk id="3" creationId="{EF8A957C-970C-45DF-8FD5-EEFC975B6E9E}"/>
          </ac:spMkLst>
        </pc:spChg>
        <pc:spChg chg="add">
          <ac:chgData name="fernando ribeiro" userId="9bb9909d9a55853f" providerId="Windows Live" clId="Web-{E3664652-C7CF-429F-BE27-642BB5FFDE6C}" dt="2020-11-03T18:26:43.930" v="1"/>
          <ac:spMkLst>
            <pc:docMk/>
            <pc:sldMk cId="3732264174" sldId="292"/>
            <ac:spMk id="4" creationId="{C00352DA-C225-4371-93F4-CEDA95786FFB}"/>
          </ac:spMkLst>
        </pc:spChg>
        <pc:spChg chg="add">
          <ac:chgData name="fernando ribeiro" userId="9bb9909d9a55853f" providerId="Windows Live" clId="Web-{E3664652-C7CF-429F-BE27-642BB5FFDE6C}" dt="2020-11-03T18:26:43.930" v="1"/>
          <ac:spMkLst>
            <pc:docMk/>
            <pc:sldMk cId="3732264174" sldId="292"/>
            <ac:spMk id="5" creationId="{B1473C4E-6C66-4BF6-AEC9-C26F39B343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7B8B1205-485E-428A-815F-F942D354142F}" type="slidenum">
              <a:rPr lang="pt-BR" smtClean="0"/>
              <a:t>‹nº›</a:t>
            </a:fld>
            <a:endParaRPr lang="pt-BR"/>
          </a:p>
        </p:txBody>
      </p:sp>
    </p:spTree>
    <p:extLst>
      <p:ext uri="{BB962C8B-B14F-4D97-AF65-F5344CB8AC3E}">
        <p14:creationId xmlns:p14="http://schemas.microsoft.com/office/powerpoint/2010/main" val="627563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11319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58006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94710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713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31357C2-0FFD-4CB2-9E89-66AF355FCF2A}" type="datetimeFigureOut">
              <a:rPr lang="pt-BR" smtClean="0"/>
              <a:t>20/11/2021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18894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31357C2-0FFD-4CB2-9E89-66AF355FCF2A}" type="datetimeFigureOut">
              <a:rPr lang="pt-BR" smtClean="0"/>
              <a:t>20/11/2021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118792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31357C2-0FFD-4CB2-9E89-66AF355FCF2A}" type="datetimeFigureOut">
              <a:rPr lang="pt-BR" smtClean="0"/>
              <a:t>20/11/2021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2677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31357C2-0FFD-4CB2-9E89-66AF355FCF2A}" type="datetimeFigureOut">
              <a:rPr lang="pt-BR" smtClean="0"/>
              <a:t>20/11/2021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385483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357C2-0FFD-4CB2-9E89-66AF355FCF2A}" type="datetimeFigureOut">
              <a:rPr lang="pt-BR" smtClean="0"/>
              <a:t>20/11/2021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60343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31357C2-0FFD-4CB2-9E89-66AF355FCF2A}" type="datetimeFigureOut">
              <a:rPr lang="pt-BR" smtClean="0"/>
              <a:t>20/11/2021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321115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31357C2-0FFD-4CB2-9E89-66AF355FCF2A}" type="datetimeFigureOut">
              <a:rPr lang="pt-BR" smtClean="0"/>
              <a:t>20/11/2021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74B5DDB-F65B-4DB9-9188-A23D7CAFC357}" type="slidenum">
              <a:rPr lang="pt-BR" smtClean="0"/>
              <a:t>‹nº›</a:t>
            </a:fld>
            <a:endParaRPr lang="pt-BR"/>
          </a:p>
        </p:txBody>
      </p:sp>
    </p:spTree>
    <p:extLst>
      <p:ext uri="{BB962C8B-B14F-4D97-AF65-F5344CB8AC3E}">
        <p14:creationId xmlns:p14="http://schemas.microsoft.com/office/powerpoint/2010/main" val="84554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31357C2-0FFD-4CB2-9E89-66AF355FCF2A}" type="datetimeFigureOut">
              <a:rPr lang="pt-BR" smtClean="0"/>
              <a:t>20/11/2021</a:t>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F74B5DDB-F65B-4DB9-9188-A23D7CAFC357}" type="slidenum">
              <a:rPr lang="pt-BR" smtClean="0"/>
              <a:t>‹nº›</a:t>
            </a:fld>
            <a:endParaRPr lang="pt-BR"/>
          </a:p>
        </p:txBody>
      </p:sp>
    </p:spTree>
    <p:extLst>
      <p:ext uri="{BB962C8B-B14F-4D97-AF65-F5344CB8AC3E}">
        <p14:creationId xmlns:p14="http://schemas.microsoft.com/office/powerpoint/2010/main" val="3454289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 xmlns:a16="http://schemas.microsoft.com/office/drawing/2014/main" id="{B7891B23-3B4F-4C20-8AFB-3B3D8F61FBC1}"/>
              </a:ext>
            </a:extLst>
          </p:cNvPr>
          <p:cNvSpPr/>
          <p:nvPr/>
        </p:nvSpPr>
        <p:spPr>
          <a:xfrm>
            <a:off x="386130" y="135942"/>
            <a:ext cx="2385397" cy="388696"/>
          </a:xfrm>
          <a:prstGeom prst="rect">
            <a:avLst/>
          </a:prstGeom>
        </p:spPr>
        <p:txBody>
          <a:bodyPr wrap="none">
            <a:spAutoFit/>
          </a:bodyPr>
          <a:lstStyle/>
          <a:p>
            <a:pPr algn="ctr">
              <a:lnSpc>
                <a:spcPct val="107000"/>
              </a:lnSpc>
              <a:spcAft>
                <a:spcPts val="0"/>
              </a:spcAft>
            </a:pPr>
            <a:r>
              <a:rPr lang="pt-BR" b="1" i="1" dirty="0">
                <a:solidFill>
                  <a:srgbClr val="002060"/>
                </a:solidFill>
                <a:latin typeface="Calibri" panose="020F0502020204030204" pitchFamily="34" charset="0"/>
                <a:cs typeface="Times New Roman" panose="02020603050405020304" pitchFamily="18" charset="0"/>
              </a:rPr>
              <a:t>Lição </a:t>
            </a:r>
            <a:r>
              <a:rPr lang="pt-BR" b="1" i="1" dirty="0" smtClean="0">
                <a:solidFill>
                  <a:srgbClr val="002060"/>
                </a:solidFill>
                <a:latin typeface="Calibri" panose="020F0502020204030204" pitchFamily="34" charset="0"/>
                <a:cs typeface="Times New Roman" panose="02020603050405020304" pitchFamily="18" charset="0"/>
              </a:rPr>
              <a:t>08 A  </a:t>
            </a:r>
            <a:r>
              <a:rPr lang="pt-BR" b="1" i="1" dirty="0">
                <a:solidFill>
                  <a:srgbClr val="002060"/>
                </a:solidFill>
                <a:latin typeface="Calibri" panose="020F0502020204030204" pitchFamily="34" charset="0"/>
                <a:cs typeface="Times New Roman" panose="02020603050405020304" pitchFamily="18" charset="0"/>
              </a:rPr>
              <a:t>– Advérbios</a:t>
            </a:r>
          </a:p>
        </p:txBody>
      </p:sp>
      <p:graphicFrame>
        <p:nvGraphicFramePr>
          <p:cNvPr id="3" name="Tabela 2">
            <a:extLst>
              <a:ext uri="{FF2B5EF4-FFF2-40B4-BE49-F238E27FC236}">
                <a16:creationId xmlns="" xmlns:a16="http://schemas.microsoft.com/office/drawing/2014/main" id="{B94FDDCF-B291-46A5-B276-F29C9087713B}"/>
              </a:ext>
            </a:extLst>
          </p:cNvPr>
          <p:cNvGraphicFramePr>
            <a:graphicFrameLocks noGrp="1"/>
          </p:cNvGraphicFramePr>
          <p:nvPr>
            <p:extLst>
              <p:ext uri="{D42A27DB-BD31-4B8C-83A1-F6EECF244321}">
                <p14:modId xmlns:p14="http://schemas.microsoft.com/office/powerpoint/2010/main" val="4249636924"/>
              </p:ext>
            </p:extLst>
          </p:nvPr>
        </p:nvGraphicFramePr>
        <p:xfrm>
          <a:off x="368300" y="981651"/>
          <a:ext cx="6192836" cy="3819993"/>
        </p:xfrm>
        <a:graphic>
          <a:graphicData uri="http://schemas.openxmlformats.org/drawingml/2006/table">
            <a:tbl>
              <a:tblPr firstRow="1" firstCol="1" bandRow="1">
                <a:tableStyleId>{10A1B5D5-9B99-4C35-A422-299274C87663}</a:tableStyleId>
              </a:tblPr>
              <a:tblGrid>
                <a:gridCol w="1237984">
                  <a:extLst>
                    <a:ext uri="{9D8B030D-6E8A-4147-A177-3AD203B41FA5}">
                      <a16:colId xmlns="" xmlns:a16="http://schemas.microsoft.com/office/drawing/2014/main" val="3592479171"/>
                    </a:ext>
                  </a:extLst>
                </a:gridCol>
                <a:gridCol w="1238713">
                  <a:extLst>
                    <a:ext uri="{9D8B030D-6E8A-4147-A177-3AD203B41FA5}">
                      <a16:colId xmlns="" xmlns:a16="http://schemas.microsoft.com/office/drawing/2014/main" val="3593408040"/>
                    </a:ext>
                  </a:extLst>
                </a:gridCol>
                <a:gridCol w="1238713">
                  <a:extLst>
                    <a:ext uri="{9D8B030D-6E8A-4147-A177-3AD203B41FA5}">
                      <a16:colId xmlns="" xmlns:a16="http://schemas.microsoft.com/office/drawing/2014/main" val="786641238"/>
                    </a:ext>
                  </a:extLst>
                </a:gridCol>
                <a:gridCol w="1238713">
                  <a:extLst>
                    <a:ext uri="{9D8B030D-6E8A-4147-A177-3AD203B41FA5}">
                      <a16:colId xmlns="" xmlns:a16="http://schemas.microsoft.com/office/drawing/2014/main" val="3051649201"/>
                    </a:ext>
                  </a:extLst>
                </a:gridCol>
                <a:gridCol w="1238713">
                  <a:extLst>
                    <a:ext uri="{9D8B030D-6E8A-4147-A177-3AD203B41FA5}">
                      <a16:colId xmlns="" xmlns:a16="http://schemas.microsoft.com/office/drawing/2014/main" val="454234956"/>
                    </a:ext>
                  </a:extLst>
                </a:gridCol>
              </a:tblGrid>
              <a:tr h="204016">
                <a:tc gridSpan="5">
                  <a:txBody>
                    <a:bodyPr/>
                    <a:lstStyle/>
                    <a:p>
                      <a:pPr algn="ctr">
                        <a:lnSpc>
                          <a:spcPct val="107000"/>
                        </a:lnSpc>
                        <a:spcAft>
                          <a:spcPts val="800"/>
                        </a:spcAft>
                      </a:pPr>
                      <a:r>
                        <a:rPr lang="pt-BR" sz="1400" dirty="0">
                          <a:effectLst/>
                        </a:rPr>
                        <a:t>ADVERBS </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263347029"/>
                  </a:ext>
                </a:extLst>
              </a:tr>
              <a:tr h="540916">
                <a:tc gridSpan="5">
                  <a:txBody>
                    <a:bodyPr/>
                    <a:lstStyle/>
                    <a:p>
                      <a:pPr algn="l">
                        <a:lnSpc>
                          <a:spcPct val="107000"/>
                        </a:lnSpc>
                        <a:spcAft>
                          <a:spcPts val="0"/>
                        </a:spcAft>
                      </a:pPr>
                      <a:r>
                        <a:rPr lang="pt-BR" sz="1200" dirty="0">
                          <a:effectLst/>
                        </a:rPr>
                        <a:t>Advérbios Fazem parte do discurso. O advérbio descreve um verbo, outro advérbio ou um adjetivo. Os advérbios respondem como, onde, quando, quanto, com que frequência </a:t>
                      </a:r>
                      <a:r>
                        <a:rPr lang="pt-BR" sz="1200" dirty="0" err="1">
                          <a:effectLst/>
                        </a:rPr>
                        <a:t>etc</a:t>
                      </a:r>
                      <a:r>
                        <a:rPr lang="pt-BR" sz="1200" dirty="0">
                          <a:effectLst/>
                        </a:rPr>
                        <a:t> ... perguntas</a:t>
                      </a:r>
                      <a:r>
                        <a:rPr lang="en-US" sz="1200" dirty="0">
                          <a:effectLst/>
                        </a:rPr>
                        <a:t> </a:t>
                      </a:r>
                    </a:p>
                    <a:p>
                      <a:pPr algn="l">
                        <a:lnSpc>
                          <a:spcPct val="107000"/>
                        </a:lnSpc>
                        <a:spcAft>
                          <a:spcPts val="0"/>
                        </a:spcAft>
                      </a:pP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 xmlns:a16="http://schemas.microsoft.com/office/drawing/2014/main" val="810075377"/>
                  </a:ext>
                </a:extLst>
              </a:tr>
              <a:tr h="2808882">
                <a:tc>
                  <a:txBody>
                    <a:bodyPr/>
                    <a:lstStyle/>
                    <a:p>
                      <a:pPr algn="l">
                        <a:lnSpc>
                          <a:spcPct val="107000"/>
                        </a:lnSpc>
                        <a:spcAft>
                          <a:spcPts val="0"/>
                        </a:spcAft>
                      </a:pPr>
                      <a:r>
                        <a:rPr lang="en-US" sz="1200" dirty="0">
                          <a:effectLst/>
                        </a:rPr>
                        <a:t>How Often</a:t>
                      </a:r>
                      <a:endParaRPr lang="pt-BR" sz="1200" dirty="0">
                        <a:effectLst/>
                      </a:endParaRPr>
                    </a:p>
                    <a:p>
                      <a:pPr algn="l">
                        <a:lnSpc>
                          <a:spcPct val="107000"/>
                        </a:lnSpc>
                        <a:spcAft>
                          <a:spcPts val="0"/>
                        </a:spcAft>
                      </a:pPr>
                      <a:r>
                        <a:rPr lang="en-US" sz="1200" b="0" kern="1200" dirty="0">
                          <a:solidFill>
                            <a:schemeClr val="dk1"/>
                          </a:solidFill>
                          <a:effectLst/>
                          <a:latin typeface="+mn-lt"/>
                          <a:ea typeface="+mn-ea"/>
                          <a:cs typeface="+mn-cs"/>
                        </a:rPr>
                        <a:t>Never</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Sometimes</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Often </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Usually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Generally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Occasionally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Seldom</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Rarely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Normally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Frequently</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Hardly ever</a:t>
                      </a:r>
                      <a:endParaRPr lang="pt-BR" sz="1200" b="0" kern="1200" dirty="0">
                        <a:solidFill>
                          <a:schemeClr val="dk1"/>
                        </a:solidFill>
                        <a:effectLst/>
                        <a:latin typeface="+mn-lt"/>
                        <a:ea typeface="+mn-ea"/>
                        <a:cs typeface="+mn-cs"/>
                      </a:endParaRPr>
                    </a:p>
                    <a:p>
                      <a:pPr algn="l">
                        <a:lnSpc>
                          <a:spcPct val="107000"/>
                        </a:lnSpc>
                        <a:spcAft>
                          <a:spcPts val="0"/>
                        </a:spcAft>
                      </a:pPr>
                      <a:r>
                        <a:rPr lang="en-US" sz="1200" b="0" kern="1200" dirty="0">
                          <a:solidFill>
                            <a:schemeClr val="dk1"/>
                          </a:solidFill>
                          <a:effectLst/>
                          <a:latin typeface="+mn-lt"/>
                          <a:ea typeface="+mn-ea"/>
                          <a:cs typeface="+mn-cs"/>
                        </a:rPr>
                        <a:t>Always</a:t>
                      </a:r>
                      <a:r>
                        <a:rPr lang="en-US" sz="1200" dirty="0">
                          <a:effectLst/>
                        </a:rPr>
                        <a:t> </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b="1" dirty="0">
                          <a:effectLst/>
                        </a:rPr>
                        <a:t>When</a:t>
                      </a:r>
                      <a:endParaRPr lang="pt-BR" sz="1200" b="1" dirty="0">
                        <a:effectLst/>
                      </a:endParaRPr>
                    </a:p>
                    <a:p>
                      <a:pPr algn="l">
                        <a:lnSpc>
                          <a:spcPct val="107000"/>
                        </a:lnSpc>
                        <a:spcAft>
                          <a:spcPts val="0"/>
                        </a:spcAft>
                      </a:pPr>
                      <a:r>
                        <a:rPr lang="en-US" sz="1200" dirty="0">
                          <a:effectLst/>
                        </a:rPr>
                        <a:t>Last year</a:t>
                      </a:r>
                      <a:endParaRPr lang="pt-BR" sz="1200" dirty="0">
                        <a:effectLst/>
                      </a:endParaRPr>
                    </a:p>
                    <a:p>
                      <a:pPr algn="l">
                        <a:lnSpc>
                          <a:spcPct val="107000"/>
                        </a:lnSpc>
                        <a:spcAft>
                          <a:spcPts val="0"/>
                        </a:spcAft>
                      </a:pPr>
                      <a:r>
                        <a:rPr lang="en-US" sz="1200" dirty="0">
                          <a:effectLst/>
                        </a:rPr>
                        <a:t>Last month</a:t>
                      </a:r>
                      <a:endParaRPr lang="pt-BR" sz="1200" dirty="0">
                        <a:effectLst/>
                      </a:endParaRPr>
                    </a:p>
                    <a:p>
                      <a:pPr algn="l">
                        <a:lnSpc>
                          <a:spcPct val="107000"/>
                        </a:lnSpc>
                        <a:spcAft>
                          <a:spcPts val="0"/>
                        </a:spcAft>
                      </a:pPr>
                      <a:r>
                        <a:rPr lang="en-US" sz="1200" dirty="0">
                          <a:effectLst/>
                        </a:rPr>
                        <a:t>Today</a:t>
                      </a:r>
                      <a:endParaRPr lang="pt-BR" sz="1200" dirty="0">
                        <a:effectLst/>
                      </a:endParaRPr>
                    </a:p>
                    <a:p>
                      <a:pPr algn="l">
                        <a:lnSpc>
                          <a:spcPct val="107000"/>
                        </a:lnSpc>
                        <a:spcAft>
                          <a:spcPts val="0"/>
                        </a:spcAft>
                      </a:pPr>
                      <a:r>
                        <a:rPr lang="en-US" sz="1200" dirty="0">
                          <a:effectLst/>
                        </a:rPr>
                        <a:t>Tomorrow</a:t>
                      </a:r>
                      <a:endParaRPr lang="pt-BR" sz="1200" dirty="0">
                        <a:effectLst/>
                      </a:endParaRPr>
                    </a:p>
                    <a:p>
                      <a:pPr algn="l">
                        <a:lnSpc>
                          <a:spcPct val="107000"/>
                        </a:lnSpc>
                        <a:spcAft>
                          <a:spcPts val="0"/>
                        </a:spcAft>
                      </a:pPr>
                      <a:r>
                        <a:rPr lang="en-US" sz="1200" dirty="0">
                          <a:effectLst/>
                        </a:rPr>
                        <a:t>Last week</a:t>
                      </a:r>
                    </a:p>
                    <a:p>
                      <a:pPr algn="l">
                        <a:lnSpc>
                          <a:spcPct val="107000"/>
                        </a:lnSpc>
                        <a:spcAft>
                          <a:spcPts val="0"/>
                        </a:spcAft>
                      </a:pPr>
                      <a:r>
                        <a:rPr lang="en-US" sz="1200" dirty="0">
                          <a:effectLst/>
                        </a:rPr>
                        <a:t>Last month</a:t>
                      </a:r>
                      <a:endParaRPr lang="pt-BR" sz="1200" dirty="0">
                        <a:effectLst/>
                      </a:endParaRPr>
                    </a:p>
                    <a:p>
                      <a:pPr algn="l">
                        <a:lnSpc>
                          <a:spcPct val="107000"/>
                        </a:lnSpc>
                        <a:spcAft>
                          <a:spcPts val="0"/>
                        </a:spcAft>
                      </a:pPr>
                      <a:r>
                        <a:rPr lang="en-US" sz="1200" dirty="0">
                          <a:effectLst/>
                        </a:rPr>
                        <a:t>Soon</a:t>
                      </a:r>
                      <a:endParaRPr lang="pt-BR" sz="1200" dirty="0">
                        <a:effectLst/>
                      </a:endParaRPr>
                    </a:p>
                    <a:p>
                      <a:pPr algn="l">
                        <a:lnSpc>
                          <a:spcPct val="107000"/>
                        </a:lnSpc>
                        <a:spcAft>
                          <a:spcPts val="0"/>
                        </a:spcAft>
                      </a:pPr>
                      <a:r>
                        <a:rPr lang="en-US" sz="1200" dirty="0">
                          <a:effectLst/>
                        </a:rPr>
                        <a:t>Now</a:t>
                      </a:r>
                      <a:endParaRPr lang="pt-BR" sz="1200" dirty="0">
                        <a:effectLst/>
                      </a:endParaRPr>
                    </a:p>
                    <a:p>
                      <a:pPr algn="l">
                        <a:lnSpc>
                          <a:spcPct val="107000"/>
                        </a:lnSpc>
                        <a:spcAft>
                          <a:spcPts val="0"/>
                        </a:spcAft>
                      </a:pPr>
                      <a:r>
                        <a:rPr lang="en-US" sz="1200" dirty="0">
                          <a:effectLst/>
                        </a:rPr>
                        <a:t>Yesterday</a:t>
                      </a:r>
                      <a:endParaRPr lang="pt-BR" sz="1200" dirty="0">
                        <a:effectLst/>
                      </a:endParaRPr>
                    </a:p>
                    <a:p>
                      <a:pPr algn="l">
                        <a:lnSpc>
                          <a:spcPct val="107000"/>
                        </a:lnSpc>
                        <a:spcAft>
                          <a:spcPts val="0"/>
                        </a:spcAft>
                      </a:pPr>
                      <a:r>
                        <a:rPr lang="en-US" sz="1200" dirty="0">
                          <a:effectLst/>
                        </a:rPr>
                        <a:t>Tonight</a:t>
                      </a:r>
                      <a:endParaRPr lang="pt-BR" sz="1200" dirty="0">
                        <a:effectLst/>
                      </a:endParaRPr>
                    </a:p>
                    <a:p>
                      <a:pPr algn="l">
                        <a:lnSpc>
                          <a:spcPct val="107000"/>
                        </a:lnSpc>
                        <a:spcAft>
                          <a:spcPts val="0"/>
                        </a:spcAft>
                      </a:pPr>
                      <a:r>
                        <a:rPr lang="en-US" sz="1200" dirty="0">
                          <a:effectLst/>
                        </a:rPr>
                        <a:t>Already</a:t>
                      </a:r>
                      <a:endParaRPr lang="pt-BR" sz="1200" dirty="0">
                        <a:effectLst/>
                      </a:endParaRPr>
                    </a:p>
                    <a:p>
                      <a:pPr algn="l">
                        <a:lnSpc>
                          <a:spcPct val="107000"/>
                        </a:lnSpc>
                        <a:spcAft>
                          <a:spcPts val="0"/>
                        </a:spcAft>
                      </a:pPr>
                      <a:r>
                        <a:rPr lang="en-US" sz="1200" dirty="0">
                          <a:effectLst/>
                        </a:rPr>
                        <a:t>then</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b="1" dirty="0">
                          <a:effectLst/>
                        </a:rPr>
                        <a:t>Where</a:t>
                      </a:r>
                      <a:endParaRPr lang="pt-BR" sz="1200" b="1" dirty="0">
                        <a:effectLst/>
                      </a:endParaRPr>
                    </a:p>
                    <a:p>
                      <a:pPr algn="l">
                        <a:lnSpc>
                          <a:spcPct val="107000"/>
                        </a:lnSpc>
                        <a:spcAft>
                          <a:spcPts val="0"/>
                        </a:spcAft>
                      </a:pPr>
                      <a:r>
                        <a:rPr lang="en-US" sz="1200" dirty="0">
                          <a:effectLst/>
                        </a:rPr>
                        <a:t>Towards</a:t>
                      </a:r>
                      <a:endParaRPr lang="pt-BR" sz="1200" dirty="0">
                        <a:effectLst/>
                      </a:endParaRPr>
                    </a:p>
                    <a:p>
                      <a:pPr algn="l">
                        <a:lnSpc>
                          <a:spcPct val="107000"/>
                        </a:lnSpc>
                        <a:spcAft>
                          <a:spcPts val="0"/>
                        </a:spcAft>
                      </a:pPr>
                      <a:r>
                        <a:rPr lang="en-US" sz="1200" dirty="0">
                          <a:effectLst/>
                        </a:rPr>
                        <a:t>There</a:t>
                      </a:r>
                      <a:endParaRPr lang="pt-BR" sz="1200" dirty="0">
                        <a:effectLst/>
                      </a:endParaRPr>
                    </a:p>
                    <a:p>
                      <a:pPr algn="l">
                        <a:lnSpc>
                          <a:spcPct val="107000"/>
                        </a:lnSpc>
                        <a:spcAft>
                          <a:spcPts val="0"/>
                        </a:spcAft>
                      </a:pPr>
                      <a:r>
                        <a:rPr lang="en-US" sz="1200" dirty="0">
                          <a:effectLst/>
                        </a:rPr>
                        <a:t>Inside</a:t>
                      </a:r>
                      <a:endParaRPr lang="pt-BR" sz="1200" dirty="0">
                        <a:effectLst/>
                      </a:endParaRPr>
                    </a:p>
                    <a:p>
                      <a:pPr algn="l">
                        <a:lnSpc>
                          <a:spcPct val="107000"/>
                        </a:lnSpc>
                        <a:spcAft>
                          <a:spcPts val="0"/>
                        </a:spcAft>
                      </a:pPr>
                      <a:r>
                        <a:rPr lang="en-US" sz="1200" dirty="0">
                          <a:effectLst/>
                        </a:rPr>
                        <a:t>Here</a:t>
                      </a:r>
                      <a:endParaRPr lang="pt-BR" sz="1200" dirty="0">
                        <a:effectLst/>
                      </a:endParaRPr>
                    </a:p>
                    <a:p>
                      <a:pPr algn="l">
                        <a:lnSpc>
                          <a:spcPct val="107000"/>
                        </a:lnSpc>
                        <a:spcAft>
                          <a:spcPts val="0"/>
                        </a:spcAft>
                      </a:pPr>
                      <a:r>
                        <a:rPr lang="en-US" sz="1200" dirty="0">
                          <a:effectLst/>
                        </a:rPr>
                        <a:t>Back</a:t>
                      </a:r>
                      <a:endParaRPr lang="pt-BR" sz="1200" dirty="0">
                        <a:effectLst/>
                      </a:endParaRPr>
                    </a:p>
                    <a:p>
                      <a:pPr algn="l">
                        <a:lnSpc>
                          <a:spcPct val="107000"/>
                        </a:lnSpc>
                        <a:spcAft>
                          <a:spcPts val="0"/>
                        </a:spcAft>
                      </a:pPr>
                      <a:r>
                        <a:rPr lang="en-US" sz="1200" dirty="0">
                          <a:effectLst/>
                        </a:rPr>
                        <a:t>Far</a:t>
                      </a:r>
                      <a:endParaRPr lang="pt-BR" sz="1200" dirty="0">
                        <a:effectLst/>
                      </a:endParaRPr>
                    </a:p>
                    <a:p>
                      <a:pPr algn="l">
                        <a:lnSpc>
                          <a:spcPct val="107000"/>
                        </a:lnSpc>
                        <a:spcAft>
                          <a:spcPts val="0"/>
                        </a:spcAft>
                      </a:pPr>
                      <a:r>
                        <a:rPr lang="en-US" sz="1200" dirty="0">
                          <a:effectLst/>
                        </a:rPr>
                        <a:t>Abroad</a:t>
                      </a:r>
                      <a:endParaRPr lang="pt-BR" sz="1200" dirty="0">
                        <a:effectLst/>
                      </a:endParaRPr>
                    </a:p>
                    <a:p>
                      <a:pPr algn="l">
                        <a:lnSpc>
                          <a:spcPct val="107000"/>
                        </a:lnSpc>
                        <a:spcAft>
                          <a:spcPts val="0"/>
                        </a:spcAft>
                      </a:pPr>
                      <a:r>
                        <a:rPr lang="en-US" sz="1200" dirty="0">
                          <a:effectLst/>
                        </a:rPr>
                        <a:t>Behind</a:t>
                      </a:r>
                      <a:endParaRPr lang="pt-BR" sz="1200" dirty="0">
                        <a:effectLst/>
                      </a:endParaRPr>
                    </a:p>
                    <a:p>
                      <a:pPr algn="l">
                        <a:lnSpc>
                          <a:spcPct val="107000"/>
                        </a:lnSpc>
                        <a:spcAft>
                          <a:spcPts val="0"/>
                        </a:spcAft>
                      </a:pPr>
                      <a:r>
                        <a:rPr lang="en-US" sz="1200" dirty="0">
                          <a:effectLst/>
                        </a:rPr>
                        <a:t>Away</a:t>
                      </a:r>
                      <a:endParaRPr lang="pt-BR" sz="1200" dirty="0">
                        <a:effectLst/>
                      </a:endParaRPr>
                    </a:p>
                    <a:p>
                      <a:pPr algn="l">
                        <a:lnSpc>
                          <a:spcPct val="107000"/>
                        </a:lnSpc>
                        <a:spcAft>
                          <a:spcPts val="0"/>
                        </a:spcAft>
                      </a:pPr>
                      <a:r>
                        <a:rPr lang="en-US" sz="1200" dirty="0">
                          <a:effectLst/>
                        </a:rPr>
                        <a:t>Outside</a:t>
                      </a:r>
                      <a:endParaRPr lang="pt-BR" sz="1200" dirty="0">
                        <a:effectLst/>
                      </a:endParaRPr>
                    </a:p>
                    <a:p>
                      <a:pPr algn="l">
                        <a:lnSpc>
                          <a:spcPct val="107000"/>
                        </a:lnSpc>
                        <a:spcAft>
                          <a:spcPts val="0"/>
                        </a:spcAft>
                      </a:pPr>
                      <a:r>
                        <a:rPr lang="en-US" sz="1200" dirty="0">
                          <a:effectLst/>
                        </a:rPr>
                        <a:t>Downstairs</a:t>
                      </a:r>
                      <a:endParaRPr lang="pt-BR" sz="1200" dirty="0">
                        <a:effectLst/>
                      </a:endParaRPr>
                    </a:p>
                    <a:p>
                      <a:pPr algn="l">
                        <a:lnSpc>
                          <a:spcPct val="107000"/>
                        </a:lnSpc>
                        <a:spcAft>
                          <a:spcPts val="0"/>
                        </a:spcAft>
                      </a:pPr>
                      <a:r>
                        <a:rPr lang="en-US" sz="1200" dirty="0">
                          <a:effectLst/>
                        </a:rPr>
                        <a:t>Nearby</a:t>
                      </a:r>
                      <a:endParaRPr lang="pt-BR" sz="1200" dirty="0">
                        <a:effectLst/>
                      </a:endParaRPr>
                    </a:p>
                  </a:txBody>
                  <a:tcPr marL="68580" marR="68580" marT="0" marB="0"/>
                </a:tc>
                <a:tc>
                  <a:txBody>
                    <a:bodyPr/>
                    <a:lstStyle/>
                    <a:p>
                      <a:pPr algn="l">
                        <a:lnSpc>
                          <a:spcPct val="107000"/>
                        </a:lnSpc>
                        <a:spcAft>
                          <a:spcPts val="0"/>
                        </a:spcAft>
                      </a:pPr>
                      <a:r>
                        <a:rPr lang="en-US" sz="1200" b="1" dirty="0">
                          <a:effectLst/>
                        </a:rPr>
                        <a:t>How</a:t>
                      </a:r>
                      <a:endParaRPr lang="pt-BR" sz="1200" b="1" dirty="0">
                        <a:effectLst/>
                      </a:endParaRPr>
                    </a:p>
                    <a:p>
                      <a:pPr algn="l">
                        <a:lnSpc>
                          <a:spcPct val="107000"/>
                        </a:lnSpc>
                        <a:spcAft>
                          <a:spcPts val="0"/>
                        </a:spcAft>
                      </a:pPr>
                      <a:r>
                        <a:rPr lang="en-US" sz="1200" dirty="0">
                          <a:effectLst/>
                        </a:rPr>
                        <a:t>Secretly</a:t>
                      </a:r>
                      <a:endParaRPr lang="pt-BR" sz="1200" dirty="0">
                        <a:effectLst/>
                      </a:endParaRPr>
                    </a:p>
                    <a:p>
                      <a:pPr algn="l">
                        <a:lnSpc>
                          <a:spcPct val="107000"/>
                        </a:lnSpc>
                        <a:spcAft>
                          <a:spcPts val="0"/>
                        </a:spcAft>
                      </a:pPr>
                      <a:r>
                        <a:rPr lang="en-US" sz="1200" dirty="0">
                          <a:effectLst/>
                        </a:rPr>
                        <a:t>Fast</a:t>
                      </a:r>
                      <a:endParaRPr lang="pt-BR" sz="1200" dirty="0">
                        <a:effectLst/>
                      </a:endParaRPr>
                    </a:p>
                    <a:p>
                      <a:pPr algn="l">
                        <a:lnSpc>
                          <a:spcPct val="107000"/>
                        </a:lnSpc>
                        <a:spcAft>
                          <a:spcPts val="0"/>
                        </a:spcAft>
                      </a:pPr>
                      <a:r>
                        <a:rPr lang="en-US" sz="1200" dirty="0">
                          <a:effectLst/>
                        </a:rPr>
                        <a:t>Well</a:t>
                      </a:r>
                      <a:endParaRPr lang="pt-BR" sz="1200" dirty="0">
                        <a:effectLst/>
                      </a:endParaRPr>
                    </a:p>
                    <a:p>
                      <a:pPr algn="l">
                        <a:lnSpc>
                          <a:spcPct val="107000"/>
                        </a:lnSpc>
                        <a:spcAft>
                          <a:spcPts val="0"/>
                        </a:spcAft>
                      </a:pPr>
                      <a:r>
                        <a:rPr lang="en-US" sz="1200" dirty="0">
                          <a:effectLst/>
                        </a:rPr>
                        <a:t>Quickly</a:t>
                      </a:r>
                      <a:endParaRPr lang="pt-BR" sz="1200" dirty="0">
                        <a:effectLst/>
                      </a:endParaRPr>
                    </a:p>
                    <a:p>
                      <a:pPr algn="l">
                        <a:lnSpc>
                          <a:spcPct val="107000"/>
                        </a:lnSpc>
                        <a:spcAft>
                          <a:spcPts val="0"/>
                        </a:spcAft>
                      </a:pPr>
                      <a:r>
                        <a:rPr lang="en-US" sz="1200" dirty="0">
                          <a:effectLst/>
                        </a:rPr>
                        <a:t>Easily</a:t>
                      </a:r>
                      <a:endParaRPr lang="pt-BR" sz="1200" dirty="0">
                        <a:effectLst/>
                      </a:endParaRPr>
                    </a:p>
                    <a:p>
                      <a:pPr algn="l">
                        <a:lnSpc>
                          <a:spcPct val="107000"/>
                        </a:lnSpc>
                        <a:spcAft>
                          <a:spcPts val="0"/>
                        </a:spcAft>
                      </a:pPr>
                      <a:r>
                        <a:rPr lang="en-US" sz="1200" dirty="0">
                          <a:effectLst/>
                        </a:rPr>
                        <a:t>Slowly</a:t>
                      </a:r>
                      <a:endParaRPr lang="pt-BR" sz="1200" dirty="0">
                        <a:effectLst/>
                      </a:endParaRPr>
                    </a:p>
                    <a:p>
                      <a:pPr algn="l">
                        <a:lnSpc>
                          <a:spcPct val="107000"/>
                        </a:lnSpc>
                        <a:spcAft>
                          <a:spcPts val="0"/>
                        </a:spcAft>
                      </a:pPr>
                      <a:r>
                        <a:rPr lang="en-US" sz="1200" dirty="0">
                          <a:effectLst/>
                        </a:rPr>
                        <a:t>Lowly</a:t>
                      </a:r>
                      <a:endParaRPr lang="pt-BR" sz="1200" dirty="0">
                        <a:effectLst/>
                      </a:endParaRPr>
                    </a:p>
                    <a:p>
                      <a:pPr algn="l">
                        <a:lnSpc>
                          <a:spcPct val="107000"/>
                        </a:lnSpc>
                        <a:spcAft>
                          <a:spcPts val="0"/>
                        </a:spcAft>
                      </a:pPr>
                      <a:r>
                        <a:rPr lang="en-US" sz="1200" dirty="0">
                          <a:effectLst/>
                        </a:rPr>
                        <a:t>Accidentally</a:t>
                      </a:r>
                      <a:endParaRPr lang="pt-BR" sz="1200" dirty="0">
                        <a:effectLst/>
                      </a:endParaRPr>
                    </a:p>
                    <a:p>
                      <a:pPr algn="l">
                        <a:lnSpc>
                          <a:spcPct val="107000"/>
                        </a:lnSpc>
                        <a:spcAft>
                          <a:spcPts val="0"/>
                        </a:spcAft>
                      </a:pPr>
                      <a:r>
                        <a:rPr lang="en-US" sz="1200" dirty="0">
                          <a:effectLst/>
                        </a:rPr>
                        <a:t>Weekly</a:t>
                      </a:r>
                      <a:endParaRPr lang="pt-BR" sz="1200" dirty="0">
                        <a:effectLst/>
                      </a:endParaRPr>
                    </a:p>
                    <a:p>
                      <a:pPr algn="l">
                        <a:lnSpc>
                          <a:spcPct val="107000"/>
                        </a:lnSpc>
                        <a:spcAft>
                          <a:spcPts val="0"/>
                        </a:spcAft>
                      </a:pPr>
                      <a:r>
                        <a:rPr lang="en-US" sz="1200" dirty="0">
                          <a:effectLst/>
                        </a:rPr>
                        <a:t>Badly</a:t>
                      </a:r>
                      <a:endParaRPr lang="pt-BR" sz="1200" dirty="0">
                        <a:effectLst/>
                      </a:endParaRPr>
                    </a:p>
                    <a:p>
                      <a:pPr algn="l">
                        <a:lnSpc>
                          <a:spcPct val="107000"/>
                        </a:lnSpc>
                        <a:spcAft>
                          <a:spcPts val="0"/>
                        </a:spcAft>
                      </a:pPr>
                      <a:r>
                        <a:rPr lang="en-US" sz="1200" dirty="0">
                          <a:effectLst/>
                        </a:rPr>
                        <a:t>Carefully</a:t>
                      </a:r>
                      <a:endParaRPr lang="pt-BR" sz="1200" dirty="0">
                        <a:effectLst/>
                      </a:endParaRPr>
                    </a:p>
                    <a:p>
                      <a:pPr algn="l">
                        <a:lnSpc>
                          <a:spcPct val="107000"/>
                        </a:lnSpc>
                        <a:spcAft>
                          <a:spcPts val="0"/>
                        </a:spcAft>
                      </a:pPr>
                      <a:r>
                        <a:rPr lang="en-US" sz="1200" dirty="0">
                          <a:effectLst/>
                        </a:rPr>
                        <a:t>Closely</a:t>
                      </a:r>
                      <a:endParaRPr lang="pt-BR" sz="1200" dirty="0">
                        <a:effectLst/>
                      </a:endParaRPr>
                    </a:p>
                    <a:p>
                      <a:pPr algn="l">
                        <a:lnSpc>
                          <a:spcPct val="107000"/>
                        </a:lnSpc>
                        <a:spcAft>
                          <a:spcPts val="0"/>
                        </a:spcAft>
                      </a:pP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200" b="1" dirty="0">
                          <a:effectLst/>
                        </a:rPr>
                        <a:t>How much</a:t>
                      </a:r>
                      <a:endParaRPr lang="pt-BR" sz="1200" b="1" dirty="0">
                        <a:effectLst/>
                      </a:endParaRPr>
                    </a:p>
                    <a:p>
                      <a:pPr algn="l">
                        <a:lnSpc>
                          <a:spcPct val="107000"/>
                        </a:lnSpc>
                        <a:spcAft>
                          <a:spcPts val="0"/>
                        </a:spcAft>
                      </a:pPr>
                      <a:r>
                        <a:rPr lang="en-US" sz="1200" dirty="0">
                          <a:effectLst/>
                        </a:rPr>
                        <a:t>Fully</a:t>
                      </a:r>
                      <a:endParaRPr lang="pt-BR" sz="1200" dirty="0">
                        <a:effectLst/>
                      </a:endParaRPr>
                    </a:p>
                    <a:p>
                      <a:pPr algn="l">
                        <a:lnSpc>
                          <a:spcPct val="107000"/>
                        </a:lnSpc>
                        <a:spcAft>
                          <a:spcPts val="0"/>
                        </a:spcAft>
                      </a:pPr>
                      <a:r>
                        <a:rPr lang="en-US" sz="1200" dirty="0">
                          <a:effectLst/>
                        </a:rPr>
                        <a:t>Almost</a:t>
                      </a:r>
                      <a:endParaRPr lang="pt-BR" sz="1200" dirty="0">
                        <a:effectLst/>
                      </a:endParaRPr>
                    </a:p>
                    <a:p>
                      <a:pPr algn="l">
                        <a:lnSpc>
                          <a:spcPct val="107000"/>
                        </a:lnSpc>
                        <a:spcAft>
                          <a:spcPts val="0"/>
                        </a:spcAft>
                      </a:pPr>
                      <a:r>
                        <a:rPr lang="en-US" sz="1200" dirty="0">
                          <a:effectLst/>
                        </a:rPr>
                        <a:t>Extremely</a:t>
                      </a:r>
                      <a:endParaRPr lang="pt-BR" sz="1200" dirty="0">
                        <a:effectLst/>
                      </a:endParaRPr>
                    </a:p>
                    <a:p>
                      <a:pPr algn="l">
                        <a:lnSpc>
                          <a:spcPct val="107000"/>
                        </a:lnSpc>
                        <a:spcAft>
                          <a:spcPts val="0"/>
                        </a:spcAft>
                      </a:pPr>
                      <a:r>
                        <a:rPr lang="en-US" sz="1200" dirty="0">
                          <a:effectLst/>
                        </a:rPr>
                        <a:t>Entirely</a:t>
                      </a:r>
                      <a:endParaRPr lang="pt-BR" sz="1200" dirty="0">
                        <a:effectLst/>
                      </a:endParaRPr>
                    </a:p>
                    <a:p>
                      <a:pPr algn="l">
                        <a:lnSpc>
                          <a:spcPct val="107000"/>
                        </a:lnSpc>
                        <a:spcAft>
                          <a:spcPts val="0"/>
                        </a:spcAft>
                      </a:pPr>
                      <a:r>
                        <a:rPr lang="en-US" sz="1200" dirty="0">
                          <a:effectLst/>
                        </a:rPr>
                        <a:t>Very</a:t>
                      </a:r>
                      <a:endParaRPr lang="pt-BR" sz="1200" dirty="0">
                        <a:effectLst/>
                      </a:endParaRPr>
                    </a:p>
                    <a:p>
                      <a:pPr algn="l">
                        <a:lnSpc>
                          <a:spcPct val="107000"/>
                        </a:lnSpc>
                        <a:spcAft>
                          <a:spcPts val="0"/>
                        </a:spcAft>
                      </a:pPr>
                      <a:r>
                        <a:rPr lang="en-US" sz="1200" dirty="0">
                          <a:effectLst/>
                        </a:rPr>
                        <a:t>Barely</a:t>
                      </a:r>
                      <a:endParaRPr lang="pt-BR" sz="1200" dirty="0">
                        <a:effectLst/>
                      </a:endParaRPr>
                    </a:p>
                    <a:p>
                      <a:pPr algn="l">
                        <a:lnSpc>
                          <a:spcPct val="107000"/>
                        </a:lnSpc>
                        <a:spcAft>
                          <a:spcPts val="0"/>
                        </a:spcAft>
                      </a:pPr>
                      <a:r>
                        <a:rPr lang="en-US" sz="1200" dirty="0">
                          <a:effectLst/>
                        </a:rPr>
                        <a:t>Enough</a:t>
                      </a:r>
                      <a:endParaRPr lang="pt-BR" sz="1200" dirty="0">
                        <a:effectLst/>
                      </a:endParaRPr>
                    </a:p>
                    <a:p>
                      <a:pPr algn="l">
                        <a:lnSpc>
                          <a:spcPct val="107000"/>
                        </a:lnSpc>
                        <a:spcAft>
                          <a:spcPts val="0"/>
                        </a:spcAft>
                      </a:pPr>
                      <a:r>
                        <a:rPr lang="en-US" sz="1200" dirty="0">
                          <a:effectLst/>
                        </a:rPr>
                        <a:t>Deeply</a:t>
                      </a:r>
                      <a:endParaRPr lang="pt-BR" sz="1200" dirty="0">
                        <a:effectLst/>
                      </a:endParaRPr>
                    </a:p>
                    <a:p>
                      <a:pPr algn="l">
                        <a:lnSpc>
                          <a:spcPct val="107000"/>
                        </a:lnSpc>
                        <a:spcAft>
                          <a:spcPts val="0"/>
                        </a:spcAft>
                      </a:pPr>
                      <a:r>
                        <a:rPr lang="en-US" sz="1200" dirty="0">
                          <a:effectLst/>
                        </a:rPr>
                        <a:t>Completely</a:t>
                      </a:r>
                      <a:endParaRPr lang="pt-BR" sz="1200" dirty="0">
                        <a:effectLst/>
                      </a:endParaRPr>
                    </a:p>
                    <a:p>
                      <a:pPr algn="l">
                        <a:lnSpc>
                          <a:spcPct val="107000"/>
                        </a:lnSpc>
                        <a:spcAft>
                          <a:spcPts val="0"/>
                        </a:spcAft>
                      </a:pPr>
                      <a:r>
                        <a:rPr lang="en-US" sz="1200" dirty="0">
                          <a:effectLst/>
                        </a:rPr>
                        <a:t>A lot </a:t>
                      </a:r>
                      <a:endParaRPr lang="pt-BR" sz="1200" dirty="0">
                        <a:effectLst/>
                      </a:endParaRPr>
                    </a:p>
                    <a:p>
                      <a:pPr algn="l">
                        <a:lnSpc>
                          <a:spcPct val="107000"/>
                        </a:lnSpc>
                        <a:spcAft>
                          <a:spcPts val="0"/>
                        </a:spcAft>
                      </a:pPr>
                      <a:r>
                        <a:rPr lang="en-US" sz="1200" dirty="0">
                          <a:effectLst/>
                        </a:rPr>
                        <a:t>A few</a:t>
                      </a:r>
                      <a:endParaRPr lang="pt-BR" sz="1200" dirty="0">
                        <a:effectLst/>
                      </a:endParaRPr>
                    </a:p>
                    <a:p>
                      <a:pPr algn="l">
                        <a:lnSpc>
                          <a:spcPct val="107000"/>
                        </a:lnSpc>
                        <a:spcAft>
                          <a:spcPts val="0"/>
                        </a:spcAft>
                      </a:pPr>
                      <a:r>
                        <a:rPr lang="en-US" sz="1200" dirty="0">
                          <a:effectLst/>
                        </a:rPr>
                        <a:t>Little</a:t>
                      </a:r>
                      <a:endParaRPr lang="pt-BR" sz="1200" dirty="0">
                        <a:effectLst/>
                      </a:endParaRPr>
                    </a:p>
                  </a:txBody>
                  <a:tcPr marL="68580" marR="68580" marT="0" marB="0"/>
                </a:tc>
                <a:extLst>
                  <a:ext uri="{0D108BD9-81ED-4DB2-BD59-A6C34878D82A}">
                    <a16:rowId xmlns="" xmlns:a16="http://schemas.microsoft.com/office/drawing/2014/main" val="2026387972"/>
                  </a:ext>
                </a:extLst>
              </a:tr>
            </a:tbl>
          </a:graphicData>
        </a:graphic>
      </p:graphicFrame>
      <p:sp>
        <p:nvSpPr>
          <p:cNvPr id="5" name="Retângulo 4">
            <a:extLst>
              <a:ext uri="{FF2B5EF4-FFF2-40B4-BE49-F238E27FC236}">
                <a16:creationId xmlns="" xmlns:a16="http://schemas.microsoft.com/office/drawing/2014/main" id="{07AC9852-C119-43C5-8FD8-881ABB236D4E}"/>
              </a:ext>
            </a:extLst>
          </p:cNvPr>
          <p:cNvSpPr/>
          <p:nvPr/>
        </p:nvSpPr>
        <p:spPr>
          <a:xfrm>
            <a:off x="379018" y="4896941"/>
            <a:ext cx="6165454" cy="2033890"/>
          </a:xfrm>
          <a:prstGeom prst="rect">
            <a:avLst/>
          </a:prstGeom>
          <a:ln>
            <a:solidFill>
              <a:srgbClr val="C00000"/>
            </a:solidFill>
          </a:ln>
        </p:spPr>
        <p:txBody>
          <a:bodyPr wrap="square">
            <a:spAutoFit/>
          </a:bodyPr>
          <a:lstStyle/>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100%	My dad </a:t>
            </a:r>
            <a:r>
              <a:rPr lang="en-US" sz="1200" b="1" dirty="0">
                <a:latin typeface="Calibri" panose="020F0502020204030204" pitchFamily="34" charset="0"/>
                <a:ea typeface="Calibri" panose="020F0502020204030204" pitchFamily="34" charset="0"/>
                <a:cs typeface="Times New Roman" panose="02020603050405020304" pitchFamily="18" charset="0"/>
              </a:rPr>
              <a:t>always</a:t>
            </a:r>
            <a:r>
              <a:rPr lang="en-US" sz="1200" dirty="0">
                <a:latin typeface="Calibri" panose="020F0502020204030204" pitchFamily="34" charset="0"/>
                <a:ea typeface="Calibri" panose="020F0502020204030204" pitchFamily="34" charset="0"/>
                <a:cs typeface="Times New Roman" panose="02020603050405020304" pitchFamily="18" charset="0"/>
              </a:rPr>
              <a:t> takes good care of my family. </a:t>
            </a:r>
            <a:r>
              <a:rPr lang="pt-BR" sz="1200" i="1" dirty="0">
                <a:solidFill>
                  <a:schemeClr val="accent2">
                    <a:lumMod val="50000"/>
                  </a:schemeClr>
                </a:solidFill>
              </a:rPr>
              <a:t>Meu pai sempre cuida bem da minha família.</a:t>
            </a: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80%	I </a:t>
            </a:r>
            <a:r>
              <a:rPr lang="en-US" sz="1200" b="1" dirty="0">
                <a:latin typeface="Calibri" panose="020F0502020204030204" pitchFamily="34" charset="0"/>
                <a:ea typeface="Calibri" panose="020F0502020204030204" pitchFamily="34" charset="0"/>
                <a:cs typeface="Times New Roman" panose="02020603050405020304" pitchFamily="18" charset="0"/>
              </a:rPr>
              <a:t>usually</a:t>
            </a:r>
            <a:r>
              <a:rPr lang="en-US" sz="1200" dirty="0">
                <a:latin typeface="Calibri" panose="020F0502020204030204" pitchFamily="34" charset="0"/>
                <a:ea typeface="Calibri" panose="020F0502020204030204" pitchFamily="34" charset="0"/>
                <a:cs typeface="Times New Roman" panose="02020603050405020304" pitchFamily="18" charset="0"/>
              </a:rPr>
              <a:t> go to the park after school. </a:t>
            </a:r>
            <a:r>
              <a:rPr lang="pt-BR" sz="1200" i="1" dirty="0">
                <a:solidFill>
                  <a:srgbClr val="ED7D31"/>
                </a:solidFill>
              </a:rPr>
              <a:t>	</a:t>
            </a:r>
            <a:r>
              <a:rPr lang="pt-BR" sz="1200" i="1" dirty="0">
                <a:solidFill>
                  <a:schemeClr val="accent2">
                    <a:lumMod val="50000"/>
                  </a:schemeClr>
                </a:solidFill>
              </a:rPr>
              <a:t>Eu costumo ir ao parque depois da escola.</a:t>
            </a: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60% 	My cat </a:t>
            </a:r>
            <a:r>
              <a:rPr lang="en-US" sz="1200" b="1" dirty="0">
                <a:latin typeface="Calibri" panose="020F0502020204030204" pitchFamily="34" charset="0"/>
                <a:ea typeface="Calibri" panose="020F0502020204030204" pitchFamily="34" charset="0"/>
                <a:cs typeface="Times New Roman" panose="02020603050405020304" pitchFamily="18" charset="0"/>
              </a:rPr>
              <a:t>often</a:t>
            </a:r>
            <a:r>
              <a:rPr lang="en-US" sz="1200" dirty="0">
                <a:latin typeface="Calibri" panose="020F0502020204030204" pitchFamily="34" charset="0"/>
                <a:ea typeface="Calibri" panose="020F0502020204030204" pitchFamily="34" charset="0"/>
                <a:cs typeface="Times New Roman" panose="02020603050405020304" pitchFamily="18" charset="0"/>
              </a:rPr>
              <a:t> play with her baby in the garden.</a:t>
            </a:r>
            <a:r>
              <a:rPr lang="pt-BR" sz="1200" i="1" dirty="0">
                <a:solidFill>
                  <a:srgbClr val="ED7D31"/>
                </a:solidFill>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Meu gato costuma brincar com seu bebê no jardim.</a:t>
            </a: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30-50%</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I am </a:t>
            </a:r>
            <a:r>
              <a:rPr lang="en-US" sz="1200" b="1" dirty="0">
                <a:latin typeface="Calibri" panose="020F0502020204030204" pitchFamily="34" charset="0"/>
                <a:ea typeface="Calibri" panose="020F0502020204030204" pitchFamily="34" charset="0"/>
                <a:cs typeface="Times New Roman" panose="02020603050405020304" pitchFamily="18" charset="0"/>
              </a:rPr>
              <a:t>sometimes</a:t>
            </a:r>
            <a:r>
              <a:rPr lang="en-US" sz="1200" dirty="0">
                <a:latin typeface="Calibri" panose="020F0502020204030204" pitchFamily="34" charset="0"/>
                <a:ea typeface="Calibri" panose="020F0502020204030204" pitchFamily="34" charset="0"/>
                <a:cs typeface="Times New Roman" panose="02020603050405020304" pitchFamily="18" charset="0"/>
              </a:rPr>
              <a:t> late for school.  </a:t>
            </a:r>
            <a:r>
              <a:rPr lang="pt-BR" sz="1200" i="1" dirty="0">
                <a:solidFill>
                  <a:schemeClr val="accent2"/>
                </a:solidFill>
              </a:rPr>
              <a:t>	</a:t>
            </a:r>
            <a:r>
              <a:rPr lang="pt-BR" sz="1200" i="1" dirty="0">
                <a:solidFill>
                  <a:schemeClr val="accent2">
                    <a:lumMod val="50000"/>
                  </a:schemeClr>
                </a:solidFill>
              </a:rPr>
              <a:t>Às vezes estou atrasado para a escola.</a:t>
            </a: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10%	Jane </a:t>
            </a:r>
            <a:r>
              <a:rPr lang="en-US" sz="1200" b="1" dirty="0">
                <a:latin typeface="Calibri" panose="020F0502020204030204" pitchFamily="34" charset="0"/>
                <a:ea typeface="Calibri" panose="020F0502020204030204" pitchFamily="34" charset="0"/>
                <a:cs typeface="Times New Roman" panose="02020603050405020304" pitchFamily="18" charset="0"/>
              </a:rPr>
              <a:t>rarely</a:t>
            </a:r>
            <a:r>
              <a:rPr lang="en-US" sz="1200" dirty="0">
                <a:latin typeface="Calibri" panose="020F0502020204030204" pitchFamily="34" charset="0"/>
                <a:ea typeface="Calibri" panose="020F0502020204030204" pitchFamily="34" charset="0"/>
                <a:cs typeface="Times New Roman" panose="02020603050405020304" pitchFamily="18" charset="0"/>
              </a:rPr>
              <a:t> waters the plants. </a:t>
            </a:r>
            <a:r>
              <a:rPr lang="pt-BR" sz="1200" dirty="0" err="1">
                <a:latin typeface="Calibri" panose="020F0502020204030204" pitchFamily="34" charset="0"/>
                <a:ea typeface="Calibri" panose="020F0502020204030204" pitchFamily="34" charset="0"/>
                <a:cs typeface="Times New Roman" panose="02020603050405020304" pitchFamily="18" charset="0"/>
              </a:rPr>
              <a:t>She’s</a:t>
            </a:r>
            <a:r>
              <a:rPr lang="pt-BR" sz="1200" dirty="0">
                <a:latin typeface="Calibri" panose="020F0502020204030204" pitchFamily="34" charset="0"/>
                <a:ea typeface="Calibri" panose="020F0502020204030204" pitchFamily="34" charset="0"/>
                <a:cs typeface="Times New Roman" panose="02020603050405020304" pitchFamily="18" charset="0"/>
              </a:rPr>
              <a:t> </a:t>
            </a:r>
            <a:r>
              <a:rPr lang="pt-BR" sz="1200" dirty="0" err="1">
                <a:latin typeface="Calibri" panose="020F0502020204030204" pitchFamily="34" charset="0"/>
                <a:ea typeface="Calibri" panose="020F0502020204030204" pitchFamily="34" charset="0"/>
                <a:cs typeface="Times New Roman" panose="02020603050405020304" pitchFamily="18" charset="0"/>
              </a:rPr>
              <a:t>lazy</a:t>
            </a:r>
            <a:r>
              <a:rPr lang="pt-BR"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rgbClr val="ED7D31"/>
                </a:solidFill>
              </a:rPr>
              <a:t>	</a:t>
            </a:r>
            <a:r>
              <a:rPr lang="pt-BR" sz="1200" i="1" dirty="0">
                <a:solidFill>
                  <a:schemeClr val="accent2">
                    <a:lumMod val="50000"/>
                  </a:schemeClr>
                </a:solidFill>
              </a:rPr>
              <a:t>Jane raramente rega as plantas. </a:t>
            </a:r>
            <a:r>
              <a:rPr lang="en-US" sz="1200" i="1" dirty="0">
                <a:solidFill>
                  <a:schemeClr val="accent2">
                    <a:lumMod val="50000"/>
                  </a:schemeClr>
                </a:solidFill>
              </a:rPr>
              <a:t>Ela é </a:t>
            </a:r>
            <a:r>
              <a:rPr lang="en-US" sz="1200" i="1" dirty="0" err="1">
                <a:solidFill>
                  <a:schemeClr val="accent2">
                    <a:lumMod val="50000"/>
                  </a:schemeClr>
                </a:solidFill>
              </a:rPr>
              <a:t>preguiçosa</a:t>
            </a:r>
            <a:r>
              <a:rPr lang="en-US" sz="1200" i="1" dirty="0">
                <a:solidFill>
                  <a:schemeClr val="accent2">
                    <a:lumMod val="50000"/>
                  </a:schemeClr>
                </a:solidFill>
              </a:rPr>
              <a:t>.</a:t>
            </a:r>
            <a:endParaRPr lang="pt-BR" sz="1200" i="1" dirty="0">
              <a:solidFill>
                <a:schemeClr val="accent2">
                  <a:lumMod val="50000"/>
                </a:schemeClr>
              </a:solidFill>
            </a:endParaRP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5%	He </a:t>
            </a:r>
            <a:r>
              <a:rPr lang="en-US" sz="1200" b="1" dirty="0">
                <a:latin typeface="Calibri" panose="020F0502020204030204" pitchFamily="34" charset="0"/>
                <a:ea typeface="Calibri" panose="020F0502020204030204" pitchFamily="34" charset="0"/>
                <a:cs typeface="Times New Roman" panose="02020603050405020304" pitchFamily="18" charset="0"/>
              </a:rPr>
              <a:t>hardly</a:t>
            </a:r>
            <a:r>
              <a:rPr lang="en-US" sz="1200" dirty="0">
                <a:latin typeface="Calibri" panose="020F0502020204030204" pitchFamily="34" charset="0"/>
                <a:ea typeface="Calibri" panose="020F0502020204030204" pitchFamily="34" charset="0"/>
                <a:cs typeface="Times New Roman" panose="02020603050405020304" pitchFamily="18" charset="0"/>
              </a:rPr>
              <a:t> calls me. </a:t>
            </a:r>
            <a:r>
              <a:rPr lang="pt-BR" sz="1200" dirty="0">
                <a:latin typeface="Calibri" panose="020F0502020204030204" pitchFamily="34" charset="0"/>
                <a:ea typeface="Calibri" panose="020F0502020204030204" pitchFamily="34" charset="0"/>
                <a:cs typeface="Times New Roman" panose="02020603050405020304" pitchFamily="18" charset="0"/>
              </a:rPr>
              <a:t>He </a:t>
            </a:r>
            <a:r>
              <a:rPr lang="pt-BR" sz="1200" dirty="0" err="1">
                <a:latin typeface="Calibri" panose="020F0502020204030204" pitchFamily="34" charset="0"/>
                <a:ea typeface="Calibri" panose="020F0502020204030204" pitchFamily="34" charset="0"/>
                <a:cs typeface="Times New Roman" panose="02020603050405020304" pitchFamily="18" charset="0"/>
              </a:rPr>
              <a:t>doesn’t</a:t>
            </a:r>
            <a:r>
              <a:rPr lang="pt-BR" sz="1200" dirty="0">
                <a:latin typeface="Calibri" panose="020F0502020204030204" pitchFamily="34" charset="0"/>
                <a:ea typeface="Calibri" panose="020F0502020204030204" pitchFamily="34" charset="0"/>
                <a:cs typeface="Times New Roman" panose="02020603050405020304" pitchFamily="18" charset="0"/>
              </a:rPr>
              <a:t> love me. </a:t>
            </a:r>
            <a:r>
              <a:rPr lang="pt-BR" sz="1200" i="1" dirty="0">
                <a:solidFill>
                  <a:schemeClr val="accent2">
                    <a:lumMod val="50000"/>
                  </a:schemeClr>
                </a:solidFill>
              </a:rPr>
              <a:t>Ele quase não me liga. </a:t>
            </a:r>
            <a:r>
              <a:rPr lang="en-US" sz="1200" i="1" dirty="0">
                <a:solidFill>
                  <a:schemeClr val="accent2">
                    <a:lumMod val="50000"/>
                  </a:schemeClr>
                </a:solidFill>
              </a:rPr>
              <a:t>Ele </a:t>
            </a:r>
            <a:r>
              <a:rPr lang="en-US" sz="1200" i="1" dirty="0" err="1">
                <a:solidFill>
                  <a:schemeClr val="accent2">
                    <a:lumMod val="50000"/>
                  </a:schemeClr>
                </a:solidFill>
              </a:rPr>
              <a:t>não</a:t>
            </a:r>
            <a:r>
              <a:rPr lang="en-US" sz="1200" i="1" dirty="0">
                <a:solidFill>
                  <a:schemeClr val="accent2">
                    <a:lumMod val="50000"/>
                  </a:schemeClr>
                </a:solidFill>
              </a:rPr>
              <a:t> me ama.</a:t>
            </a:r>
            <a:endParaRPr lang="pt-BR" sz="1200" i="1" dirty="0">
              <a:solidFill>
                <a:schemeClr val="accent2">
                  <a:lumMod val="50000"/>
                </a:schemeClr>
              </a:solidFill>
            </a:endParaRPr>
          </a:p>
          <a:p>
            <a:pPr>
              <a:lnSpc>
                <a:spcPct val="107000"/>
              </a:lnSpc>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0%	I </a:t>
            </a:r>
            <a:r>
              <a:rPr lang="en-US" sz="1200" b="1" dirty="0">
                <a:latin typeface="Calibri" panose="020F0502020204030204" pitchFamily="34" charset="0"/>
                <a:ea typeface="Calibri" panose="020F0502020204030204" pitchFamily="34" charset="0"/>
                <a:cs typeface="Times New Roman" panose="02020603050405020304" pitchFamily="18" charset="0"/>
              </a:rPr>
              <a:t>never</a:t>
            </a:r>
            <a:r>
              <a:rPr lang="en-US" sz="1200" dirty="0">
                <a:latin typeface="Calibri" panose="020F0502020204030204" pitchFamily="34" charset="0"/>
                <a:ea typeface="Calibri" panose="020F0502020204030204" pitchFamily="34" charset="0"/>
                <a:cs typeface="Times New Roman" panose="02020603050405020304" pitchFamily="18" charset="0"/>
              </a:rPr>
              <a:t> clean my room. </a:t>
            </a:r>
            <a:r>
              <a:rPr lang="pt-BR" sz="1200" dirty="0">
                <a:latin typeface="Calibri" panose="020F0502020204030204" pitchFamily="34" charset="0"/>
                <a:ea typeface="Calibri" panose="020F0502020204030204" pitchFamily="34" charset="0"/>
                <a:cs typeface="Times New Roman" panose="02020603050405020304" pitchFamily="18" charset="0"/>
              </a:rPr>
              <a:t>I </a:t>
            </a:r>
            <a:r>
              <a:rPr lang="pt-BR" sz="1200" dirty="0" err="1">
                <a:latin typeface="Calibri" panose="020F0502020204030204" pitchFamily="34" charset="0"/>
                <a:ea typeface="Calibri" panose="020F0502020204030204" pitchFamily="34" charset="0"/>
                <a:cs typeface="Times New Roman" panose="02020603050405020304" pitchFamily="18" charset="0"/>
              </a:rPr>
              <a:t>hate</a:t>
            </a:r>
            <a:r>
              <a:rPr lang="pt-BR" sz="1200" dirty="0">
                <a:latin typeface="Calibri" panose="020F0502020204030204" pitchFamily="34" charset="0"/>
                <a:ea typeface="Calibri" panose="020F0502020204030204" pitchFamily="34" charset="0"/>
                <a:cs typeface="Times New Roman" panose="02020603050405020304" pitchFamily="18" charset="0"/>
              </a:rPr>
              <a:t> </a:t>
            </a:r>
            <a:r>
              <a:rPr lang="pt-BR" sz="1200" dirty="0" err="1">
                <a:latin typeface="Calibri" panose="020F0502020204030204" pitchFamily="34" charset="0"/>
                <a:ea typeface="Calibri" panose="020F0502020204030204" pitchFamily="34" charset="0"/>
                <a:cs typeface="Times New Roman" panose="02020603050405020304" pitchFamily="18" charset="0"/>
              </a:rPr>
              <a:t>cleaning</a:t>
            </a:r>
            <a:r>
              <a:rPr lang="pt-BR"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rgbClr val="ED7D31"/>
                </a:solidFill>
              </a:rPr>
              <a:t>	</a:t>
            </a:r>
            <a:r>
              <a:rPr lang="pt-BR" sz="1200" i="1" dirty="0">
                <a:solidFill>
                  <a:schemeClr val="accent2">
                    <a:lumMod val="50000"/>
                  </a:schemeClr>
                </a:solidFill>
              </a:rPr>
              <a:t>Eu nunca limpo meu quarto. Eu odeio limpar.</a:t>
            </a:r>
          </a:p>
        </p:txBody>
      </p:sp>
      <p:sp>
        <p:nvSpPr>
          <p:cNvPr id="6" name="Retângulo 5">
            <a:extLst>
              <a:ext uri="{FF2B5EF4-FFF2-40B4-BE49-F238E27FC236}">
                <a16:creationId xmlns="" xmlns:a16="http://schemas.microsoft.com/office/drawing/2014/main" id="{FA1357E2-E1A1-4BAF-95C3-C45B28CC32DD}"/>
              </a:ext>
            </a:extLst>
          </p:cNvPr>
          <p:cNvSpPr/>
          <p:nvPr/>
        </p:nvSpPr>
        <p:spPr>
          <a:xfrm>
            <a:off x="368300" y="7437855"/>
            <a:ext cx="6176172" cy="2123658"/>
          </a:xfrm>
          <a:prstGeom prst="rect">
            <a:avLst/>
          </a:prstGeom>
          <a:ln>
            <a:solidFill>
              <a:srgbClr val="1F7872"/>
            </a:solidFill>
          </a:ln>
        </p:spPr>
        <p:txBody>
          <a:bodyPr wrap="square">
            <a:spAutoFit/>
          </a:bodyPr>
          <a:lstStyle/>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a) He </a:t>
            </a:r>
            <a:r>
              <a:rPr lang="en-US" sz="1200" b="1" dirty="0">
                <a:latin typeface="Calibri" panose="020F0502020204030204" pitchFamily="34" charset="0"/>
                <a:ea typeface="Calibri" panose="020F0502020204030204" pitchFamily="34" charset="0"/>
                <a:cs typeface="Times New Roman" panose="02020603050405020304" pitchFamily="18" charset="0"/>
              </a:rPr>
              <a:t>sells</a:t>
            </a:r>
            <a:r>
              <a:rPr lang="en-US" sz="1200" dirty="0">
                <a:latin typeface="Calibri" panose="020F0502020204030204" pitchFamily="34" charset="0"/>
                <a:ea typeface="Calibri" panose="020F0502020204030204" pitchFamily="34" charset="0"/>
                <a:cs typeface="Times New Roman" panose="02020603050405020304" pitchFamily="18" charset="0"/>
              </a:rPr>
              <a:t> stuffs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quickly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a:solidFill>
                  <a:schemeClr val="accent2">
                    <a:lumMod val="50000"/>
                  </a:schemeClr>
                </a:solidFill>
              </a:rPr>
              <a:t>Ele vende animais rapidamente.</a:t>
            </a:r>
          </a:p>
          <a:p>
            <a:pPr>
              <a:spcAft>
                <a:spcPts val="0"/>
              </a:spcAft>
            </a:pPr>
            <a:r>
              <a:rPr lang="en-US" sz="1200" dirty="0" smtClean="0">
                <a:latin typeface="Calibri" panose="020F0502020204030204" pitchFamily="34" charset="0"/>
                <a:cs typeface="Times New Roman" panose="02020603050405020304" pitchFamily="18" charset="0"/>
              </a:rPr>
              <a:t>b) My</a:t>
            </a:r>
            <a:r>
              <a:rPr lang="en-US" sz="1200" i="1" dirty="0" smtClean="0">
                <a:solidFill>
                  <a:schemeClr val="accent2">
                    <a:lumMod val="50000"/>
                  </a:schemeClr>
                </a:solidFill>
              </a:rPr>
              <a:t> </a:t>
            </a:r>
            <a:r>
              <a:rPr lang="en-US" sz="1200" dirty="0">
                <a:latin typeface="Calibri" panose="020F0502020204030204" pitchFamily="34" charset="0"/>
                <a:ea typeface="Calibri" panose="020F0502020204030204" pitchFamily="34" charset="0"/>
                <a:cs typeface="Times New Roman" panose="02020603050405020304" pitchFamily="18" charset="0"/>
              </a:rPr>
              <a:t>dad </a:t>
            </a:r>
            <a:r>
              <a:rPr lang="en-US" sz="1200" b="1" u="sng" dirty="0">
                <a:solidFill>
                  <a:srgbClr val="1F7872"/>
                </a:solidFill>
                <a:latin typeface="Calibri" panose="020F0502020204030204" pitchFamily="34" charset="0"/>
                <a:ea typeface="Calibri" panose="020F0502020204030204" pitchFamily="34" charset="0"/>
                <a:cs typeface="Times New Roman" panose="02020603050405020304" pitchFamily="18" charset="0"/>
              </a:rPr>
              <a:t>rarely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sent</a:t>
            </a:r>
            <a:r>
              <a:rPr lang="en-US" sz="1200" dirty="0">
                <a:latin typeface="Calibri" panose="020F0502020204030204" pitchFamily="34" charset="0"/>
                <a:ea typeface="Calibri" panose="020F0502020204030204" pitchFamily="34" charset="0"/>
                <a:cs typeface="Times New Roman" panose="02020603050405020304" pitchFamily="18" charset="0"/>
              </a:rPr>
              <a:t> me money.			</a:t>
            </a:r>
            <a:r>
              <a:rPr lang="pt-BR" sz="1200" i="1" dirty="0">
                <a:solidFill>
                  <a:schemeClr val="accent2">
                    <a:lumMod val="50000"/>
                  </a:schemeClr>
                </a:solidFill>
              </a:rPr>
              <a:t>Meu pai raramente me enviava dinheiro</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c) And </a:t>
            </a:r>
            <a:r>
              <a:rPr lang="en-US" sz="1200" dirty="0">
                <a:latin typeface="Calibri" panose="020F0502020204030204" pitchFamily="34" charset="0"/>
                <a:ea typeface="Calibri" panose="020F0502020204030204" pitchFamily="34" charset="0"/>
                <a:cs typeface="Times New Roman" panose="02020603050405020304" pitchFamily="18" charset="0"/>
              </a:rPr>
              <a:t>you really </a:t>
            </a:r>
            <a:r>
              <a:rPr lang="en-US" sz="1200" b="1" dirty="0">
                <a:latin typeface="Calibri" panose="020F0502020204030204" pitchFamily="34" charset="0"/>
                <a:ea typeface="Calibri" panose="020F0502020204030204" pitchFamily="34" charset="0"/>
                <a:cs typeface="Times New Roman" panose="02020603050405020304" pitchFamily="18" charset="0"/>
              </a:rPr>
              <a:t>sing</a:t>
            </a:r>
            <a:r>
              <a:rPr lang="en-US" sz="1200" dirty="0">
                <a:latin typeface="Calibri" panose="020F0502020204030204" pitchFamily="34" charset="0"/>
                <a:ea typeface="Calibri" panose="020F0502020204030204" pitchFamily="34" charset="0"/>
                <a:cs typeface="Times New Roman" panose="02020603050405020304" pitchFamily="18" charset="0"/>
              </a:rPr>
              <a:t> very </a:t>
            </a:r>
            <a:r>
              <a:rPr lang="en-US" sz="1200" b="1" u="sng" dirty="0">
                <a:solidFill>
                  <a:srgbClr val="1F7872"/>
                </a:solidFill>
                <a:latin typeface="Calibri" panose="020F0502020204030204" pitchFamily="34" charset="0"/>
                <a:cs typeface="Times New Roman" panose="02020603050405020304" pitchFamily="18" charset="0"/>
              </a:rPr>
              <a:t>well</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smtClean="0">
                <a:solidFill>
                  <a:schemeClr val="accent2">
                    <a:lumMod val="50000"/>
                  </a:schemeClr>
                </a:solidFill>
              </a:rPr>
              <a:t>E </a:t>
            </a:r>
            <a:r>
              <a:rPr lang="pt-BR" sz="1200" i="1" dirty="0">
                <a:solidFill>
                  <a:schemeClr val="accent2">
                    <a:lumMod val="50000"/>
                  </a:schemeClr>
                </a:solidFill>
              </a:rPr>
              <a:t>você realmente canta muito bem.</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d) She </a:t>
            </a:r>
            <a:r>
              <a:rPr lang="en-US" sz="1200" b="1" u="sng" dirty="0">
                <a:solidFill>
                  <a:srgbClr val="1F7872"/>
                </a:solidFill>
                <a:latin typeface="Calibri" panose="020F0502020204030204" pitchFamily="34" charset="0"/>
                <a:cs typeface="Times New Roman" panose="02020603050405020304" pitchFamily="18" charset="0"/>
              </a:rPr>
              <a:t>often</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sat</a:t>
            </a:r>
            <a:r>
              <a:rPr lang="en-US" sz="1200" dirty="0">
                <a:latin typeface="Calibri" panose="020F0502020204030204" pitchFamily="34" charset="0"/>
                <a:ea typeface="Calibri" panose="020F0502020204030204" pitchFamily="34" charset="0"/>
                <a:cs typeface="Times New Roman" panose="02020603050405020304" pitchFamily="18" charset="0"/>
              </a:rPr>
              <a:t> crying in church.			</a:t>
            </a:r>
            <a:r>
              <a:rPr lang="pt-BR" sz="1200" i="1" dirty="0">
                <a:solidFill>
                  <a:schemeClr val="accent2">
                    <a:lumMod val="50000"/>
                  </a:schemeClr>
                </a:solidFill>
              </a:rPr>
              <a:t>Ela costumava ficar chorando na igreja.</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e) From </a:t>
            </a:r>
            <a:r>
              <a:rPr lang="en-US" sz="1200" b="1" u="sng" dirty="0">
                <a:solidFill>
                  <a:srgbClr val="1F7872"/>
                </a:solidFill>
                <a:latin typeface="Calibri" panose="020F0502020204030204" pitchFamily="34" charset="0"/>
                <a:cs typeface="Times New Roman" panose="02020603050405020304" pitchFamily="18" charset="0"/>
              </a:rPr>
              <a:t>now</a:t>
            </a:r>
            <a:r>
              <a:rPr lang="en-US" sz="1200" dirty="0">
                <a:latin typeface="Calibri" panose="020F0502020204030204" pitchFamily="34" charset="0"/>
                <a:ea typeface="Calibri" panose="020F0502020204030204" pitchFamily="34" charset="0"/>
                <a:cs typeface="Times New Roman" panose="02020603050405020304" pitchFamily="18" charset="0"/>
              </a:rPr>
              <a:t> on, you will </a:t>
            </a:r>
            <a:r>
              <a:rPr lang="en-US" sz="1200" b="1" dirty="0">
                <a:latin typeface="Calibri" panose="020F0502020204030204" pitchFamily="34" charset="0"/>
                <a:ea typeface="Calibri" panose="020F0502020204030204" pitchFamily="34" charset="0"/>
                <a:cs typeface="Times New Roman" panose="02020603050405020304" pitchFamily="18" charset="0"/>
              </a:rPr>
              <a:t>sleep</a:t>
            </a:r>
            <a:r>
              <a:rPr lang="en-US" sz="1200" dirty="0">
                <a:latin typeface="Calibri" panose="020F0502020204030204" pitchFamily="34" charset="0"/>
                <a:ea typeface="Calibri" panose="020F0502020204030204" pitchFamily="34" charset="0"/>
                <a:cs typeface="Times New Roman" panose="02020603050405020304" pitchFamily="18" charset="0"/>
              </a:rPr>
              <a:t> with me.		</a:t>
            </a:r>
            <a:r>
              <a:rPr lang="pt-BR" sz="1200" i="1" dirty="0">
                <a:solidFill>
                  <a:schemeClr val="accent2">
                    <a:lumMod val="50000"/>
                  </a:schemeClr>
                </a:solidFill>
              </a:rPr>
              <a:t>De agora em diante, você vai dormir comigo</a:t>
            </a:r>
            <a:r>
              <a:rPr lang="pt-BR" sz="1200" i="1" dirty="0">
                <a:solidFill>
                  <a:srgbClr val="ED7D31"/>
                </a:solidFill>
              </a:rPr>
              <a:t>.</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f) I'm </a:t>
            </a:r>
            <a:r>
              <a:rPr lang="en-US" sz="1200" dirty="0">
                <a:latin typeface="Calibri" panose="020F0502020204030204" pitchFamily="34" charset="0"/>
                <a:ea typeface="Calibri" panose="020F0502020204030204" pitchFamily="34" charset="0"/>
                <a:cs typeface="Times New Roman" panose="02020603050405020304" pitchFamily="18" charset="0"/>
              </a:rPr>
              <a:t>going to </a:t>
            </a:r>
            <a:r>
              <a:rPr lang="en-US" sz="1200" b="1" dirty="0">
                <a:latin typeface="Calibri" panose="020F0502020204030204" pitchFamily="34" charset="0"/>
                <a:ea typeface="Calibri" panose="020F0502020204030204" pitchFamily="34" charset="0"/>
                <a:cs typeface="Times New Roman" panose="02020603050405020304" pitchFamily="18" charset="0"/>
              </a:rPr>
              <a:t>speak</a:t>
            </a:r>
            <a:r>
              <a:rPr lang="en-US" sz="1200" dirty="0">
                <a:latin typeface="Calibri" panose="020F0502020204030204" pitchFamily="34" charset="0"/>
                <a:ea typeface="Calibri" panose="020F0502020204030204" pitchFamily="34" charset="0"/>
                <a:cs typeface="Times New Roman" panose="02020603050405020304" pitchFamily="18" charset="0"/>
              </a:rPr>
              <a:t> very </a:t>
            </a:r>
            <a:r>
              <a:rPr lang="en-US" sz="1200" b="1" u="sng" dirty="0">
                <a:solidFill>
                  <a:srgbClr val="1F7872"/>
                </a:solidFill>
                <a:latin typeface="Calibri" panose="020F0502020204030204" pitchFamily="34" charset="0"/>
                <a:cs typeface="Times New Roman" panose="02020603050405020304" pitchFamily="18" charset="0"/>
              </a:rPr>
              <a:t>slowly</a:t>
            </a:r>
            <a:r>
              <a:rPr lang="en-US" sz="1200" dirty="0">
                <a:latin typeface="Calibri" panose="020F0502020204030204" pitchFamily="34" charset="0"/>
                <a:ea typeface="Calibri" panose="020F0502020204030204" pitchFamily="34" charset="0"/>
                <a:cs typeface="Times New Roman" panose="02020603050405020304" pitchFamily="18" charset="0"/>
              </a:rPr>
              <a:t> because…		</a:t>
            </a:r>
            <a:r>
              <a:rPr lang="pt-BR" sz="1200" i="1" dirty="0">
                <a:solidFill>
                  <a:schemeClr val="accent2">
                    <a:lumMod val="50000"/>
                  </a:schemeClr>
                </a:solidFill>
              </a:rPr>
              <a:t>Vou falar bem devagar porque ...</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g) She </a:t>
            </a:r>
            <a:r>
              <a:rPr lang="en-US" sz="1200" dirty="0">
                <a:latin typeface="Calibri" panose="020F0502020204030204" pitchFamily="34" charset="0"/>
                <a:ea typeface="Calibri" panose="020F0502020204030204" pitchFamily="34" charset="0"/>
                <a:cs typeface="Times New Roman" panose="02020603050405020304" pitchFamily="18" charset="0"/>
              </a:rPr>
              <a:t>knows to </a:t>
            </a:r>
            <a:r>
              <a:rPr lang="en-US" sz="1200" b="1" dirty="0">
                <a:latin typeface="Calibri" panose="020F0502020204030204" pitchFamily="34" charset="0"/>
                <a:ea typeface="Calibri" panose="020F0502020204030204" pitchFamily="34" charset="0"/>
                <a:cs typeface="Times New Roman" panose="02020603050405020304" pitchFamily="18" charset="0"/>
              </a:rPr>
              <a:t>spell</a:t>
            </a:r>
            <a:r>
              <a:rPr lang="en-US" sz="1200" dirty="0">
                <a:latin typeface="Calibri" panose="020F0502020204030204" pitchFamily="34" charset="0"/>
                <a:ea typeface="Calibri" panose="020F0502020204030204" pitchFamily="34" charset="0"/>
                <a:cs typeface="Times New Roman" panose="02020603050405020304" pitchFamily="18" charset="0"/>
              </a:rPr>
              <a:t> it </a:t>
            </a:r>
            <a:r>
              <a:rPr lang="en-US" sz="1200" b="1" u="sng" dirty="0">
                <a:solidFill>
                  <a:srgbClr val="1F7872"/>
                </a:solidFill>
                <a:latin typeface="Calibri" panose="020F0502020204030204" pitchFamily="34" charset="0"/>
                <a:cs typeface="Times New Roman" panose="02020603050405020304" pitchFamily="18" charset="0"/>
              </a:rPr>
              <a:t>easily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pt-BR" sz="1200" i="1" dirty="0" smtClean="0">
                <a:solidFill>
                  <a:schemeClr val="accent2">
                    <a:lumMod val="50000"/>
                  </a:schemeClr>
                </a:solidFill>
              </a:rPr>
              <a:t>Ela </a:t>
            </a:r>
            <a:r>
              <a:rPr lang="pt-BR" sz="1200" i="1" dirty="0">
                <a:solidFill>
                  <a:schemeClr val="accent2">
                    <a:lumMod val="50000"/>
                  </a:schemeClr>
                </a:solidFill>
              </a:rPr>
              <a:t>sabe soletrar facilmente.</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h) I </a:t>
            </a:r>
            <a:r>
              <a:rPr lang="en-US" sz="1200" dirty="0">
                <a:latin typeface="Calibri" panose="020F0502020204030204" pitchFamily="34" charset="0"/>
                <a:ea typeface="Calibri" panose="020F0502020204030204" pitchFamily="34" charset="0"/>
                <a:cs typeface="Times New Roman" panose="02020603050405020304" pitchFamily="18" charset="0"/>
              </a:rPr>
              <a:t>hope you </a:t>
            </a:r>
            <a:r>
              <a:rPr lang="en-US" sz="1200" b="1" dirty="0">
                <a:latin typeface="Calibri" panose="020F0502020204030204" pitchFamily="34" charset="0"/>
                <a:ea typeface="Calibri" panose="020F0502020204030204" pitchFamily="34" charset="0"/>
                <a:cs typeface="Times New Roman" panose="02020603050405020304" pitchFamily="18" charset="0"/>
              </a:rPr>
              <a:t>spend</a:t>
            </a:r>
            <a:r>
              <a:rPr lang="en-US" sz="1200" dirty="0">
                <a:latin typeface="Calibri" panose="020F0502020204030204" pitchFamily="34" charset="0"/>
                <a:ea typeface="Calibri" panose="020F0502020204030204" pitchFamily="34" charset="0"/>
                <a:cs typeface="Times New Roman" panose="02020603050405020304" pitchFamily="18" charset="0"/>
              </a:rPr>
              <a:t> your money </a:t>
            </a:r>
            <a:r>
              <a:rPr lang="en-US" sz="1200" b="1" u="sng" dirty="0">
                <a:solidFill>
                  <a:srgbClr val="1F7872"/>
                </a:solidFill>
                <a:latin typeface="Calibri" panose="020F0502020204030204" pitchFamily="34" charset="0"/>
                <a:cs typeface="Times New Roman" panose="02020603050405020304" pitchFamily="18" charset="0"/>
              </a:rPr>
              <a:t>carefully</a:t>
            </a:r>
            <a:r>
              <a:rPr lang="en-US" sz="1200" dirty="0">
                <a:latin typeface="Calibri" panose="020F0502020204030204" pitchFamily="34" charset="0"/>
                <a:ea typeface="Calibri" panose="020F0502020204030204" pitchFamily="34" charset="0"/>
                <a:cs typeface="Times New Roman" panose="02020603050405020304" pitchFamily="18" charset="0"/>
              </a:rPr>
              <a:t> this time.	</a:t>
            </a:r>
            <a:r>
              <a:rPr lang="pt-BR" sz="1200" i="1" dirty="0">
                <a:solidFill>
                  <a:schemeClr val="accent2">
                    <a:lumMod val="50000"/>
                  </a:schemeClr>
                </a:solidFill>
              </a:rPr>
              <a:t>Espero que você gaste seu dinheiro com </a:t>
            </a:r>
            <a:r>
              <a:rPr lang="pt-BR" sz="1200" i="1" dirty="0" smtClean="0">
                <a:solidFill>
                  <a:schemeClr val="accent2">
                    <a:lumMod val="50000"/>
                  </a:schemeClr>
                </a:solidFill>
              </a:rPr>
              <a:t>                  							cuidado </a:t>
            </a:r>
            <a:r>
              <a:rPr lang="pt-BR" sz="1200" i="1" dirty="0">
                <a:solidFill>
                  <a:schemeClr val="accent2">
                    <a:lumMod val="50000"/>
                  </a:schemeClr>
                </a:solidFill>
              </a:rPr>
              <a:t>dessa vez.</a:t>
            </a:r>
          </a:p>
          <a:p>
            <a:pPr>
              <a:spcAft>
                <a:spcPts val="0"/>
              </a:spcAft>
            </a:pPr>
            <a:r>
              <a:rPr lang="en-US" sz="1200" dirty="0" err="1" smtClean="0">
                <a:latin typeface="Calibri" panose="020F0502020204030204" pitchFamily="34" charset="0"/>
                <a:ea typeface="Calibri" panose="020F0502020204030204" pitchFamily="34" charset="0"/>
                <a:cs typeface="Times New Roman" panose="02020603050405020304" pitchFamily="18" charset="0"/>
              </a:rPr>
              <a:t>i</a:t>
            </a:r>
            <a:r>
              <a:rPr lang="en-US" sz="1200" dirty="0" smtClean="0">
                <a:latin typeface="Calibri" panose="020F0502020204030204" pitchFamily="34" charset="0"/>
                <a:ea typeface="Calibri" panose="020F0502020204030204" pitchFamily="34" charset="0"/>
                <a:cs typeface="Times New Roman" panose="02020603050405020304" pitchFamily="18" charset="0"/>
              </a:rPr>
              <a:t>) It </a:t>
            </a:r>
            <a:r>
              <a:rPr lang="en-US" sz="1200" b="1" u="sng" dirty="0">
                <a:solidFill>
                  <a:srgbClr val="1F7872"/>
                </a:solidFill>
                <a:latin typeface="Calibri" panose="020F0502020204030204" pitchFamily="34" charset="0"/>
                <a:cs typeface="Times New Roman" panose="02020603050405020304" pitchFamily="18" charset="0"/>
              </a:rPr>
              <a:t>always</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starts</a:t>
            </a:r>
            <a:r>
              <a:rPr lang="en-US" sz="1200" dirty="0">
                <a:latin typeface="Calibri" panose="020F0502020204030204" pitchFamily="34" charset="0"/>
                <a:ea typeface="Calibri" panose="020F0502020204030204" pitchFamily="34" charset="0"/>
                <a:cs typeface="Times New Roman" panose="02020603050405020304" pitchFamily="18" charset="0"/>
              </a:rPr>
              <a:t> on time.				</a:t>
            </a:r>
            <a:r>
              <a:rPr lang="pt-BR" sz="1200" i="1" dirty="0">
                <a:solidFill>
                  <a:schemeClr val="accent2">
                    <a:lumMod val="50000"/>
                  </a:schemeClr>
                </a:solidFill>
              </a:rPr>
              <a:t>Sempre começa no horário.</a:t>
            </a:r>
          </a:p>
          <a:p>
            <a:pPr>
              <a:spcAft>
                <a:spcPts val="0"/>
              </a:spcAft>
            </a:pPr>
            <a:r>
              <a:rPr lang="en-US" sz="1200" dirty="0" smtClean="0">
                <a:latin typeface="Calibri" panose="020F0502020204030204" pitchFamily="34" charset="0"/>
                <a:ea typeface="Calibri" panose="020F0502020204030204" pitchFamily="34" charset="0"/>
                <a:cs typeface="Times New Roman" panose="02020603050405020304" pitchFamily="18" charset="0"/>
              </a:rPr>
              <a:t>j) We </a:t>
            </a:r>
            <a:r>
              <a:rPr lang="en-US" sz="1200" b="1" u="sng" dirty="0">
                <a:solidFill>
                  <a:srgbClr val="1F7872"/>
                </a:solidFill>
                <a:latin typeface="Calibri" panose="020F0502020204030204" pitchFamily="34" charset="0"/>
                <a:cs typeface="Times New Roman" panose="02020603050405020304" pitchFamily="18" charset="0"/>
              </a:rPr>
              <a:t>secretly</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b="1" dirty="0">
                <a:latin typeface="Calibri" panose="020F0502020204030204" pitchFamily="34" charset="0"/>
                <a:ea typeface="Calibri" panose="020F0502020204030204" pitchFamily="34" charset="0"/>
                <a:cs typeface="Times New Roman" panose="02020603050405020304" pitchFamily="18" charset="0"/>
              </a:rPr>
              <a:t>stayed</a:t>
            </a:r>
            <a:r>
              <a:rPr lang="en-US" sz="1200" dirty="0">
                <a:latin typeface="Calibri" panose="020F0502020204030204" pitchFamily="34" charset="0"/>
                <a:ea typeface="Calibri" panose="020F0502020204030204" pitchFamily="34" charset="0"/>
                <a:cs typeface="Times New Roman" panose="02020603050405020304" pitchFamily="18" charset="0"/>
              </a:rPr>
              <a:t> at his house.			</a:t>
            </a:r>
            <a:r>
              <a:rPr lang="pt-BR" sz="1200" i="1" dirty="0">
                <a:solidFill>
                  <a:schemeClr val="accent2">
                    <a:lumMod val="50000"/>
                  </a:schemeClr>
                </a:solidFill>
              </a:rPr>
              <a:t>Nós secretamente ficamos na casa dele.</a:t>
            </a:r>
          </a:p>
        </p:txBody>
      </p:sp>
      <p:sp>
        <p:nvSpPr>
          <p:cNvPr id="9" name="CaixaDeTexto 8">
            <a:extLst>
              <a:ext uri="{FF2B5EF4-FFF2-40B4-BE49-F238E27FC236}">
                <a16:creationId xmlns="" xmlns:a16="http://schemas.microsoft.com/office/drawing/2014/main" id="{7D257522-62E7-48E6-ADA0-0A558FB90515}"/>
              </a:ext>
            </a:extLst>
          </p:cNvPr>
          <p:cNvSpPr txBox="1"/>
          <p:nvPr/>
        </p:nvSpPr>
        <p:spPr>
          <a:xfrm>
            <a:off x="2486947" y="661080"/>
            <a:ext cx="2110129" cy="307777"/>
          </a:xfrm>
          <a:prstGeom prst="rect">
            <a:avLst/>
          </a:prstGeom>
          <a:noFill/>
        </p:spPr>
        <p:txBody>
          <a:bodyPr wrap="none" rtlCol="0">
            <a:spAutoFit/>
          </a:bodyPr>
          <a:lstStyle/>
          <a:p>
            <a:r>
              <a:rPr lang="pt-BR" sz="1400" b="1" dirty="0" smtClean="0">
                <a:solidFill>
                  <a:srgbClr val="C00000"/>
                </a:solidFill>
              </a:rPr>
              <a:t>1 - RESUMO </a:t>
            </a:r>
            <a:r>
              <a:rPr lang="pt-BR" sz="1400" b="1" dirty="0">
                <a:solidFill>
                  <a:srgbClr val="C00000"/>
                </a:solidFill>
              </a:rPr>
              <a:t>GRAMATICAL</a:t>
            </a:r>
          </a:p>
        </p:txBody>
      </p:sp>
      <p:sp>
        <p:nvSpPr>
          <p:cNvPr id="4" name="Retângulo 3"/>
          <p:cNvSpPr/>
          <p:nvPr/>
        </p:nvSpPr>
        <p:spPr>
          <a:xfrm>
            <a:off x="2314575" y="1661727"/>
            <a:ext cx="3429000" cy="261610"/>
          </a:xfrm>
          <a:prstGeom prst="rect">
            <a:avLst/>
          </a:prstGeom>
        </p:spPr>
        <p:txBody>
          <a:bodyPr>
            <a:spAutoFit/>
          </a:bodyPr>
          <a:lstStyle/>
          <a:p>
            <a:r>
              <a:rPr lang="en" sz="1100" b="1" dirty="0" smtClean="0">
                <a:solidFill>
                  <a:srgbClr val="C00000"/>
                </a:solidFill>
                <a:ea typeface="+mn-lt"/>
                <a:cs typeface="+mn-lt"/>
              </a:rPr>
              <a:t>TRADUZA OS ADVÉRBIOS ABAIXO: </a:t>
            </a:r>
            <a:endParaRPr lang="en" sz="1100" b="1" dirty="0">
              <a:solidFill>
                <a:srgbClr val="C00000"/>
              </a:solidFill>
              <a:ea typeface="+mn-lt"/>
              <a:cs typeface="+mn-lt"/>
            </a:endParaRPr>
          </a:p>
        </p:txBody>
      </p:sp>
      <p:sp>
        <p:nvSpPr>
          <p:cNvPr id="10" name="Retângulo 9">
            <a:extLst>
              <a:ext uri="{FF2B5EF4-FFF2-40B4-BE49-F238E27FC236}">
                <a16:creationId xmlns="" xmlns:a16="http://schemas.microsoft.com/office/drawing/2014/main" id="{78B866E2-6E1F-485F-B503-97DE706F66DC}"/>
              </a:ext>
            </a:extLst>
          </p:cNvPr>
          <p:cNvSpPr/>
          <p:nvPr/>
        </p:nvSpPr>
        <p:spPr>
          <a:xfrm>
            <a:off x="1689941" y="7021692"/>
            <a:ext cx="3532890" cy="307777"/>
          </a:xfrm>
          <a:prstGeom prst="rect">
            <a:avLst/>
          </a:prstGeom>
        </p:spPr>
        <p:txBody>
          <a:bodyPr wrap="none">
            <a:spAutoFit/>
          </a:bodyPr>
          <a:lstStyle/>
          <a:p>
            <a:r>
              <a:rPr lang="en-US" sz="1400" b="1" dirty="0" smtClean="0">
                <a:solidFill>
                  <a:srgbClr val="1F7872"/>
                </a:solidFill>
              </a:rPr>
              <a:t>2 – TRANSFORME AS FRASES EM NEGATIVAS:</a:t>
            </a:r>
            <a:endParaRPr lang="en-US" sz="1200" b="1" dirty="0">
              <a:solidFill>
                <a:srgbClr val="1F7872"/>
              </a:solidFill>
            </a:endParaRPr>
          </a:p>
        </p:txBody>
      </p:sp>
    </p:spTree>
    <p:extLst>
      <p:ext uri="{BB962C8B-B14F-4D97-AF65-F5344CB8AC3E}">
        <p14:creationId xmlns:p14="http://schemas.microsoft.com/office/powerpoint/2010/main" val="367423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 xmlns:a16="http://schemas.microsoft.com/office/drawing/2014/main" id="{035D8B7E-37C4-4808-8513-47A4C8F7C5FA}"/>
              </a:ext>
            </a:extLst>
          </p:cNvPr>
          <p:cNvSpPr txBox="1"/>
          <p:nvPr/>
        </p:nvSpPr>
        <p:spPr>
          <a:xfrm>
            <a:off x="350837" y="830691"/>
            <a:ext cx="6210301" cy="1754326"/>
          </a:xfrm>
          <a:prstGeom prst="rect">
            <a:avLst/>
          </a:prstGeom>
          <a:noFill/>
          <a:ln>
            <a:solidFill>
              <a:srgbClr val="1F7872"/>
            </a:solidFill>
          </a:ln>
        </p:spPr>
        <p:txBody>
          <a:bodyPr wrap="square" rtlCol="0">
            <a:spAutoFit/>
          </a:bodyPr>
          <a:lstStyle/>
          <a:p>
            <a:pPr>
              <a:spcAft>
                <a:spcPts val="0"/>
              </a:spcAft>
            </a:pPr>
            <a:r>
              <a:rPr lang="en-US" sz="1200" dirty="0" smtClean="0">
                <a:solidFill>
                  <a:srgbClr val="3D4C53"/>
                </a:solidFill>
              </a:rPr>
              <a:t>a) How </a:t>
            </a:r>
            <a:r>
              <a:rPr lang="en-US" sz="1200" dirty="0">
                <a:solidFill>
                  <a:srgbClr val="3D4C53"/>
                </a:solidFill>
              </a:rPr>
              <a:t>often do you hang out with your friends?</a:t>
            </a:r>
          </a:p>
          <a:p>
            <a:pPr>
              <a:spcAft>
                <a:spcPts val="0"/>
              </a:spcAft>
            </a:pPr>
            <a:r>
              <a:rPr lang="pt-BR" sz="1200" i="1" dirty="0">
                <a:solidFill>
                  <a:schemeClr val="accent2">
                    <a:lumMod val="50000"/>
                  </a:schemeClr>
                </a:solidFill>
              </a:rPr>
              <a:t>Com que frequência você sai com seus amigos?</a:t>
            </a:r>
          </a:p>
          <a:p>
            <a:pPr>
              <a:spcAft>
                <a:spcPts val="0"/>
              </a:spcAft>
            </a:pPr>
            <a:endParaRPr lang="pt-BR" sz="1200" i="1" dirty="0">
              <a:solidFill>
                <a:srgbClr val="ED7D31"/>
              </a:solidFill>
            </a:endParaRPr>
          </a:p>
          <a:p>
            <a:pPr>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 I hang out with my friends </a:t>
            </a:r>
            <a:r>
              <a:rPr lang="en-US" sz="1200" b="1" dirty="0">
                <a:latin typeface="Calibri" panose="020F0502020204030204" pitchFamily="34" charset="0"/>
                <a:ea typeface="Calibri" panose="020F0502020204030204" pitchFamily="34" charset="0"/>
                <a:cs typeface="Times New Roman" panose="02020603050405020304" pitchFamily="18" charset="0"/>
              </a:rPr>
              <a:t>three times a week.</a:t>
            </a:r>
            <a:r>
              <a:rPr lang="en-US" sz="1200" dirty="0">
                <a:latin typeface="Calibri" panose="020F0502020204030204" pitchFamily="34" charset="0"/>
                <a:ea typeface="Calibri" panose="020F0502020204030204" pitchFamily="34" charset="0"/>
                <a:cs typeface="Times New Roman" panose="02020603050405020304" pitchFamily="18" charset="0"/>
              </a:rPr>
              <a:t> Before our lesson, we meet at a coffee shop once or twice a week. We talk about many things there. We also see a movie together </a:t>
            </a:r>
            <a:r>
              <a:rPr lang="en-US" sz="1200" b="1" dirty="0">
                <a:latin typeface="Calibri" panose="020F0502020204030204" pitchFamily="34" charset="0"/>
                <a:ea typeface="Calibri" panose="020F0502020204030204" pitchFamily="34" charset="0"/>
                <a:cs typeface="Times New Roman" panose="02020603050405020304" pitchFamily="18" charset="0"/>
              </a:rPr>
              <a:t>once a month...</a:t>
            </a:r>
            <a:endParaRPr lang="pt-BR" sz="1200" dirty="0">
              <a:latin typeface="Calibri" panose="020F0502020204030204" pitchFamily="34" charset="0"/>
              <a:ea typeface="Calibri" panose="020F0502020204030204" pitchFamily="34" charset="0"/>
              <a:cs typeface="Times New Roman" panose="02020603050405020304" pitchFamily="18" charset="0"/>
            </a:endParaRPr>
          </a:p>
          <a:p>
            <a:r>
              <a:rPr lang="pt-BR" sz="1200" i="1" dirty="0">
                <a:solidFill>
                  <a:schemeClr val="accent2">
                    <a:lumMod val="50000"/>
                  </a:schemeClr>
                </a:solidFill>
              </a:rPr>
              <a:t>Eu saio com meus amigos três vezes por semana. Antes da aula, nos encontramos em uma cafeteria uma ou duas vezes por semana. Nós conversamos sobre muitas coisas lá. Também vemos um filme juntos uma vez por mês ...</a:t>
            </a:r>
          </a:p>
        </p:txBody>
      </p:sp>
      <p:sp>
        <p:nvSpPr>
          <p:cNvPr id="7" name="CaixaDeTexto 6">
            <a:extLst>
              <a:ext uri="{FF2B5EF4-FFF2-40B4-BE49-F238E27FC236}">
                <a16:creationId xmlns="" xmlns:a16="http://schemas.microsoft.com/office/drawing/2014/main" id="{98ACD3D1-3009-412F-A6A1-61C15A34380D}"/>
              </a:ext>
            </a:extLst>
          </p:cNvPr>
          <p:cNvSpPr txBox="1"/>
          <p:nvPr/>
        </p:nvSpPr>
        <p:spPr>
          <a:xfrm>
            <a:off x="350838" y="2746936"/>
            <a:ext cx="6210300" cy="1384995"/>
          </a:xfrm>
          <a:prstGeom prst="rect">
            <a:avLst/>
          </a:prstGeom>
          <a:noFill/>
          <a:ln>
            <a:solidFill>
              <a:srgbClr val="1F7872"/>
            </a:solidFill>
          </a:ln>
        </p:spPr>
        <p:txBody>
          <a:bodyPr wrap="square" rtlCol="0">
            <a:spAutoFit/>
          </a:bodyPr>
          <a:lstStyle/>
          <a:p>
            <a:r>
              <a:rPr lang="en-US" sz="1200" dirty="0" smtClean="0">
                <a:solidFill>
                  <a:srgbClr val="3D4C53"/>
                </a:solidFill>
              </a:rPr>
              <a:t>b) What </a:t>
            </a:r>
            <a:r>
              <a:rPr lang="en-US" sz="1200" dirty="0">
                <a:solidFill>
                  <a:srgbClr val="3D4C53"/>
                </a:solidFill>
              </a:rPr>
              <a:t>do you rarely do on the weekend but want to do more often?</a:t>
            </a:r>
            <a:endParaRPr lang="pt-BR" sz="1200" dirty="0">
              <a:solidFill>
                <a:srgbClr val="3D4C53"/>
              </a:solidFill>
            </a:endParaRPr>
          </a:p>
          <a:p>
            <a:r>
              <a:rPr lang="pt-BR" sz="1200" i="1" dirty="0">
                <a:solidFill>
                  <a:schemeClr val="accent2">
                    <a:lumMod val="50000"/>
                  </a:schemeClr>
                </a:solidFill>
              </a:rPr>
              <a:t>O que você raramente faz no fim de semana, mas quer fazer com mais frequência?</a:t>
            </a:r>
          </a:p>
          <a:p>
            <a:r>
              <a:rPr lang="pt-BR" sz="1200" i="1" dirty="0">
                <a:solidFill>
                  <a:srgbClr val="ED7D31"/>
                </a:solidFill>
              </a:rPr>
              <a:t> </a:t>
            </a:r>
          </a:p>
          <a:p>
            <a:r>
              <a:rPr lang="en-US" sz="1200" dirty="0">
                <a:latin typeface="Calibri" panose="020F0502020204030204" pitchFamily="34" charset="0"/>
                <a:cs typeface="Times New Roman" panose="02020603050405020304" pitchFamily="18" charset="0"/>
              </a:rPr>
              <a:t>I rarely do any homework on the weekend. I usually relax, watch TV, and see my friends. I want to sometimes do English homework because this class is difficult...</a:t>
            </a:r>
            <a:endParaRPr lang="pt-BR" sz="1200" dirty="0">
              <a:latin typeface="Calibri" panose="020F0502020204030204" pitchFamily="34" charset="0"/>
              <a:cs typeface="Times New Roman" panose="02020603050405020304" pitchFamily="18" charset="0"/>
            </a:endParaRPr>
          </a:p>
          <a:p>
            <a:r>
              <a:rPr lang="pt-BR" sz="1200" i="1" dirty="0">
                <a:solidFill>
                  <a:schemeClr val="accent2">
                    <a:lumMod val="50000"/>
                  </a:schemeClr>
                </a:solidFill>
              </a:rPr>
              <a:t>Eu raramente faço trabalhos de casa no fim de semana. Normalmente relaxo, assisto TV e vejo meus amigos. Às vezes, eu quero fazer a lição de casa em inglês porque essa aula é difícil ...</a:t>
            </a:r>
            <a:endParaRPr lang="pt-BR" sz="1200" i="1" dirty="0">
              <a:solidFill>
                <a:srgbClr val="ED7D31"/>
              </a:solidFill>
            </a:endParaRPr>
          </a:p>
        </p:txBody>
      </p:sp>
      <p:sp>
        <p:nvSpPr>
          <p:cNvPr id="8" name="CaixaDeTexto 7">
            <a:extLst>
              <a:ext uri="{FF2B5EF4-FFF2-40B4-BE49-F238E27FC236}">
                <a16:creationId xmlns="" xmlns:a16="http://schemas.microsoft.com/office/drawing/2014/main" id="{EAC7696F-40FC-4C11-B371-7347ED3F8EF4}"/>
              </a:ext>
            </a:extLst>
          </p:cNvPr>
          <p:cNvSpPr txBox="1"/>
          <p:nvPr/>
        </p:nvSpPr>
        <p:spPr>
          <a:xfrm>
            <a:off x="2238017" y="349142"/>
            <a:ext cx="2400914" cy="307777"/>
          </a:xfrm>
          <a:prstGeom prst="rect">
            <a:avLst/>
          </a:prstGeom>
          <a:noFill/>
        </p:spPr>
        <p:txBody>
          <a:bodyPr wrap="none" rtlCol="0">
            <a:spAutoFit/>
          </a:bodyPr>
          <a:lstStyle/>
          <a:p>
            <a:r>
              <a:rPr lang="pt-BR" sz="1400" b="1" dirty="0" smtClean="0">
                <a:solidFill>
                  <a:srgbClr val="3D4C53"/>
                </a:solidFill>
              </a:rPr>
              <a:t>3 - PERGUNTAS </a:t>
            </a:r>
            <a:r>
              <a:rPr lang="pt-BR" sz="1400" b="1" dirty="0">
                <a:solidFill>
                  <a:srgbClr val="3D4C53"/>
                </a:solidFill>
              </a:rPr>
              <a:t>GRAMATICAIS</a:t>
            </a:r>
          </a:p>
        </p:txBody>
      </p:sp>
      <p:sp>
        <p:nvSpPr>
          <p:cNvPr id="13" name="CaixaDeTexto 12">
            <a:extLst>
              <a:ext uri="{FF2B5EF4-FFF2-40B4-BE49-F238E27FC236}">
                <a16:creationId xmlns="" xmlns:a16="http://schemas.microsoft.com/office/drawing/2014/main" id="{5F07E612-95BA-4D43-954C-29B41470560A}"/>
              </a:ext>
            </a:extLst>
          </p:cNvPr>
          <p:cNvSpPr txBox="1"/>
          <p:nvPr/>
        </p:nvSpPr>
        <p:spPr>
          <a:xfrm>
            <a:off x="2115484" y="4653549"/>
            <a:ext cx="2523448" cy="307777"/>
          </a:xfrm>
          <a:prstGeom prst="rect">
            <a:avLst/>
          </a:prstGeom>
          <a:noFill/>
        </p:spPr>
        <p:txBody>
          <a:bodyPr wrap="none" rtlCol="0">
            <a:spAutoFit/>
          </a:bodyPr>
          <a:lstStyle/>
          <a:p>
            <a:r>
              <a:rPr lang="pt-BR" sz="1400" b="1" dirty="0" smtClean="0">
                <a:solidFill>
                  <a:schemeClr val="accent6">
                    <a:lumMod val="50000"/>
                  </a:schemeClr>
                </a:solidFill>
              </a:rPr>
              <a:t>3 - PERGUNTAS </a:t>
            </a:r>
            <a:r>
              <a:rPr lang="pt-BR" sz="1400" b="1" dirty="0">
                <a:solidFill>
                  <a:schemeClr val="accent6">
                    <a:lumMod val="50000"/>
                  </a:schemeClr>
                </a:solidFill>
              </a:rPr>
              <a:t>PARA FLUÊNCIA</a:t>
            </a:r>
          </a:p>
        </p:txBody>
      </p:sp>
      <p:sp>
        <p:nvSpPr>
          <p:cNvPr id="14" name="CaixaDeTexto 13">
            <a:extLst>
              <a:ext uri="{FF2B5EF4-FFF2-40B4-BE49-F238E27FC236}">
                <a16:creationId xmlns="" xmlns:a16="http://schemas.microsoft.com/office/drawing/2014/main" id="{755C3B55-76D1-422E-92E1-2FE0DEEC0454}"/>
              </a:ext>
            </a:extLst>
          </p:cNvPr>
          <p:cNvSpPr txBox="1"/>
          <p:nvPr/>
        </p:nvSpPr>
        <p:spPr>
          <a:xfrm>
            <a:off x="368300" y="4957806"/>
            <a:ext cx="3051175" cy="2523768"/>
          </a:xfrm>
          <a:prstGeom prst="rect">
            <a:avLst/>
          </a:prstGeom>
          <a:noFill/>
          <a:ln>
            <a:solidFill>
              <a:srgbClr val="1F7872"/>
            </a:solidFill>
          </a:ln>
        </p:spPr>
        <p:txBody>
          <a:bodyPr wrap="square" rtlCol="0">
            <a:spAutoFit/>
          </a:bodyPr>
          <a:lstStyle/>
          <a:p>
            <a:r>
              <a:rPr lang="en-US" sz="1400" b="1" dirty="0">
                <a:solidFill>
                  <a:srgbClr val="70AD47">
                    <a:lumMod val="50000"/>
                  </a:srgbClr>
                </a:solidFill>
              </a:rPr>
              <a:t>Facts</a:t>
            </a:r>
          </a:p>
          <a:p>
            <a:r>
              <a:rPr lang="en-US" sz="1200" dirty="0" smtClean="0">
                <a:solidFill>
                  <a:srgbClr val="3D4C53"/>
                </a:solidFill>
              </a:rPr>
              <a:t>a) What’s </a:t>
            </a:r>
            <a:r>
              <a:rPr lang="en-US" sz="1200" dirty="0">
                <a:solidFill>
                  <a:srgbClr val="3D4C53"/>
                </a:solidFill>
              </a:rPr>
              <a:t>the most interesting fact you know?</a:t>
            </a:r>
          </a:p>
          <a:p>
            <a:r>
              <a:rPr lang="en-US" sz="1200" dirty="0" smtClean="0">
                <a:solidFill>
                  <a:srgbClr val="3D4C53"/>
                </a:solidFill>
              </a:rPr>
              <a:t>b) Are </a:t>
            </a:r>
            <a:r>
              <a:rPr lang="en-US" sz="1200" dirty="0">
                <a:solidFill>
                  <a:srgbClr val="3D4C53"/>
                </a:solidFill>
              </a:rPr>
              <a:t>there any facts you learned that caused you to change how you lived your life?</a:t>
            </a:r>
          </a:p>
          <a:p>
            <a:r>
              <a:rPr lang="en-US" sz="1200" dirty="0" smtClean="0">
                <a:solidFill>
                  <a:srgbClr val="3D4C53"/>
                </a:solidFill>
              </a:rPr>
              <a:t>c) What </a:t>
            </a:r>
            <a:r>
              <a:rPr lang="en-US" sz="1200" dirty="0">
                <a:solidFill>
                  <a:srgbClr val="3D4C53"/>
                </a:solidFill>
              </a:rPr>
              <a:t>are some things that are bandied about as facts but aren’t true?</a:t>
            </a:r>
          </a:p>
          <a:p>
            <a:endParaRPr lang="en-US" sz="1200" dirty="0"/>
          </a:p>
          <a:p>
            <a:r>
              <a:rPr lang="pt-BR" sz="1200" i="1" dirty="0">
                <a:solidFill>
                  <a:schemeClr val="accent2">
                    <a:lumMod val="50000"/>
                  </a:schemeClr>
                </a:solidFill>
              </a:rPr>
              <a:t>Qual é o fato mais interessante que você conhece?</a:t>
            </a:r>
          </a:p>
          <a:p>
            <a:r>
              <a:rPr lang="pt-BR" sz="1200" i="1" dirty="0">
                <a:solidFill>
                  <a:schemeClr val="accent2">
                    <a:lumMod val="50000"/>
                  </a:schemeClr>
                </a:solidFill>
              </a:rPr>
              <a:t>Você aprendeu algum fato que o fez mudar a maneira como viveu sua vida?</a:t>
            </a:r>
          </a:p>
          <a:p>
            <a:r>
              <a:rPr lang="pt-BR" sz="1200" i="1" dirty="0">
                <a:solidFill>
                  <a:schemeClr val="accent2">
                    <a:lumMod val="50000"/>
                  </a:schemeClr>
                </a:solidFill>
              </a:rPr>
              <a:t>Quais são algumas das coisas mencionadas como fatos, mas que não são verdadeiras?</a:t>
            </a:r>
            <a:endParaRPr lang="en-US" sz="1200" i="1" dirty="0">
              <a:solidFill>
                <a:schemeClr val="accent2">
                  <a:lumMod val="50000"/>
                </a:schemeClr>
              </a:solidFill>
            </a:endParaRPr>
          </a:p>
        </p:txBody>
      </p:sp>
      <p:sp>
        <p:nvSpPr>
          <p:cNvPr id="15" name="Retângulo 14">
            <a:extLst>
              <a:ext uri="{FF2B5EF4-FFF2-40B4-BE49-F238E27FC236}">
                <a16:creationId xmlns="" xmlns:a16="http://schemas.microsoft.com/office/drawing/2014/main" id="{7FC8E916-0B2A-4C51-A873-37908106C987}"/>
              </a:ext>
            </a:extLst>
          </p:cNvPr>
          <p:cNvSpPr/>
          <p:nvPr/>
        </p:nvSpPr>
        <p:spPr>
          <a:xfrm>
            <a:off x="3490164" y="4963235"/>
            <a:ext cx="3069548" cy="2523768"/>
          </a:xfrm>
          <a:prstGeom prst="rect">
            <a:avLst/>
          </a:prstGeom>
          <a:ln>
            <a:solidFill>
              <a:srgbClr val="1F7872"/>
            </a:solidFill>
          </a:ln>
        </p:spPr>
        <p:txBody>
          <a:bodyPr wrap="square">
            <a:spAutoFit/>
          </a:bodyPr>
          <a:lstStyle/>
          <a:p>
            <a:pPr>
              <a:spcAft>
                <a:spcPts val="0"/>
              </a:spcAft>
            </a:pPr>
            <a:r>
              <a:rPr lang="en-US" sz="1400" b="1" dirty="0">
                <a:solidFill>
                  <a:srgbClr val="70AD47">
                    <a:lumMod val="50000"/>
                  </a:srgbClr>
                </a:solidFill>
              </a:rPr>
              <a:t>Talents and Skills</a:t>
            </a:r>
          </a:p>
          <a:p>
            <a:pPr>
              <a:spcAft>
                <a:spcPts val="0"/>
              </a:spcAft>
            </a:pPr>
            <a:r>
              <a:rPr lang="en-US" sz="1200" dirty="0" smtClean="0">
                <a:solidFill>
                  <a:srgbClr val="3D4C53"/>
                </a:solidFill>
              </a:rPr>
              <a:t>g) Is </a:t>
            </a:r>
            <a:r>
              <a:rPr lang="en-US" sz="1200" dirty="0">
                <a:solidFill>
                  <a:srgbClr val="3D4C53"/>
                </a:solidFill>
              </a:rPr>
              <a:t>there anything you are naturally good at?</a:t>
            </a:r>
          </a:p>
          <a:p>
            <a:pPr>
              <a:spcAft>
                <a:spcPts val="0"/>
              </a:spcAft>
            </a:pPr>
            <a:r>
              <a:rPr lang="en-US" sz="1200" dirty="0" smtClean="0">
                <a:solidFill>
                  <a:srgbClr val="3D4C53"/>
                </a:solidFill>
              </a:rPr>
              <a:t>h) What </a:t>
            </a:r>
            <a:r>
              <a:rPr lang="en-US" sz="1200" dirty="0">
                <a:solidFill>
                  <a:srgbClr val="3D4C53"/>
                </a:solidFill>
              </a:rPr>
              <a:t>do you wish you were better at?</a:t>
            </a:r>
          </a:p>
          <a:p>
            <a:pPr>
              <a:spcAft>
                <a:spcPts val="0"/>
              </a:spcAft>
            </a:pPr>
            <a:r>
              <a:rPr lang="en-US" sz="1200" dirty="0" err="1" smtClean="0">
                <a:solidFill>
                  <a:srgbClr val="3D4C53"/>
                </a:solidFill>
              </a:rPr>
              <a:t>i</a:t>
            </a:r>
            <a:r>
              <a:rPr lang="en-US" sz="1200" dirty="0" smtClean="0">
                <a:solidFill>
                  <a:srgbClr val="3D4C53"/>
                </a:solidFill>
              </a:rPr>
              <a:t>) What </a:t>
            </a:r>
            <a:r>
              <a:rPr lang="en-US" sz="1200" dirty="0">
                <a:solidFill>
                  <a:srgbClr val="3D4C53"/>
                </a:solidFill>
              </a:rPr>
              <a:t>skills would you like to learn?</a:t>
            </a:r>
          </a:p>
          <a:p>
            <a:pPr>
              <a:spcAft>
                <a:spcPts val="0"/>
              </a:spcAft>
            </a:pPr>
            <a:endParaRPr lang="en-US" sz="1200" dirty="0">
              <a:solidFill>
                <a:srgbClr val="3D4C53"/>
              </a:solidFill>
            </a:endParaRPr>
          </a:p>
          <a:p>
            <a:pPr>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pt-BR" sz="1200" i="1" dirty="0">
                <a:solidFill>
                  <a:schemeClr val="accent2">
                    <a:lumMod val="50000"/>
                  </a:schemeClr>
                </a:solidFill>
              </a:rPr>
              <a:t>Existe algo em que você é naturalmente bom?</a:t>
            </a:r>
          </a:p>
          <a:p>
            <a:pPr>
              <a:spcAft>
                <a:spcPts val="0"/>
              </a:spcAft>
            </a:pPr>
            <a:r>
              <a:rPr lang="pt-BR" sz="1200" i="1" dirty="0">
                <a:solidFill>
                  <a:schemeClr val="accent2">
                    <a:lumMod val="50000"/>
                  </a:schemeClr>
                </a:solidFill>
              </a:rPr>
              <a:t>Em que você gostaria que fosse melhor?</a:t>
            </a:r>
          </a:p>
          <a:p>
            <a:pPr>
              <a:spcAft>
                <a:spcPts val="0"/>
              </a:spcAft>
            </a:pPr>
            <a:r>
              <a:rPr lang="pt-BR" sz="1200" i="1" dirty="0">
                <a:solidFill>
                  <a:schemeClr val="accent2">
                    <a:lumMod val="50000"/>
                  </a:schemeClr>
                </a:solidFill>
              </a:rPr>
              <a:t>Que habilidades você gostaria de aprender?</a:t>
            </a:r>
            <a:endParaRPr lang="en-US" sz="1200" i="1" dirty="0">
              <a:solidFill>
                <a:schemeClr val="accent2">
                  <a:lumMod val="50000"/>
                </a:schemeClr>
              </a:solidFill>
            </a:endParaRPr>
          </a:p>
          <a:p>
            <a:pPr>
              <a:spcAft>
                <a:spcPts val="0"/>
              </a:spcAft>
            </a:pPr>
            <a:endParaRPr lang="pt-BR" sz="1200" i="1" dirty="0">
              <a:solidFill>
                <a:schemeClr val="accent2">
                  <a:lumMod val="50000"/>
                </a:schemeClr>
              </a:solidFill>
            </a:endParaRPr>
          </a:p>
          <a:p>
            <a:pPr>
              <a:spcAft>
                <a:spcPts val="0"/>
              </a:spcAft>
            </a:pPr>
            <a:endParaRPr lang="pt-BR" sz="1200" i="1" dirty="0">
              <a:solidFill>
                <a:schemeClr val="accent2">
                  <a:lumMod val="50000"/>
                </a:schemeClr>
              </a:solidFill>
            </a:endParaRPr>
          </a:p>
          <a:p>
            <a:pPr>
              <a:spcAft>
                <a:spcPts val="0"/>
              </a:spcAft>
            </a:pPr>
            <a:endParaRPr lang="pt-BR"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pt-B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etângulo 15">
            <a:extLst>
              <a:ext uri="{FF2B5EF4-FFF2-40B4-BE49-F238E27FC236}">
                <a16:creationId xmlns="" xmlns:a16="http://schemas.microsoft.com/office/drawing/2014/main" id="{98574238-2305-4B95-9B48-94DB14CC1510}"/>
              </a:ext>
            </a:extLst>
          </p:cNvPr>
          <p:cNvSpPr/>
          <p:nvPr/>
        </p:nvSpPr>
        <p:spPr>
          <a:xfrm>
            <a:off x="368300" y="7594270"/>
            <a:ext cx="3051175" cy="1969770"/>
          </a:xfrm>
          <a:prstGeom prst="rect">
            <a:avLst/>
          </a:prstGeom>
          <a:ln>
            <a:solidFill>
              <a:srgbClr val="1F7872"/>
            </a:solidFill>
          </a:ln>
        </p:spPr>
        <p:txBody>
          <a:bodyPr wrap="square">
            <a:spAutoFit/>
          </a:bodyPr>
          <a:lstStyle/>
          <a:p>
            <a:r>
              <a:rPr lang="en-US" sz="1400" b="1" dirty="0">
                <a:solidFill>
                  <a:srgbClr val="70AD47">
                    <a:lumMod val="50000"/>
                  </a:srgbClr>
                </a:solidFill>
              </a:rPr>
              <a:t>Aliens</a:t>
            </a:r>
          </a:p>
          <a:p>
            <a:r>
              <a:rPr lang="en-US" sz="1200" dirty="0" smtClean="0">
                <a:solidFill>
                  <a:srgbClr val="3D4C53"/>
                </a:solidFill>
              </a:rPr>
              <a:t>d) Do </a:t>
            </a:r>
            <a:r>
              <a:rPr lang="en-US" sz="1200" dirty="0">
                <a:solidFill>
                  <a:srgbClr val="3D4C53"/>
                </a:solidFill>
              </a:rPr>
              <a:t>you think alien life exists?</a:t>
            </a:r>
          </a:p>
          <a:p>
            <a:r>
              <a:rPr lang="en-US" sz="1200" dirty="0" smtClean="0">
                <a:solidFill>
                  <a:srgbClr val="3D4C53"/>
                </a:solidFill>
              </a:rPr>
              <a:t>e) Do </a:t>
            </a:r>
            <a:r>
              <a:rPr lang="en-US" sz="1200" dirty="0">
                <a:solidFill>
                  <a:srgbClr val="3D4C53"/>
                </a:solidFill>
              </a:rPr>
              <a:t>you think that intelligent aliens </a:t>
            </a:r>
            <a:r>
              <a:rPr lang="en-US" sz="1200" dirty="0" smtClean="0">
                <a:solidFill>
                  <a:srgbClr val="3D4C53"/>
                </a:solidFill>
              </a:rPr>
              <a:t>have.</a:t>
            </a:r>
          </a:p>
          <a:p>
            <a:r>
              <a:rPr lang="en-US" sz="1200" dirty="0" smtClean="0">
                <a:solidFill>
                  <a:srgbClr val="3D4C53"/>
                </a:solidFill>
              </a:rPr>
              <a:t>f) ever </a:t>
            </a:r>
            <a:r>
              <a:rPr lang="en-US" sz="1200" dirty="0">
                <a:solidFill>
                  <a:srgbClr val="3D4C53"/>
                </a:solidFill>
              </a:rPr>
              <a:t>or will ever visit earth?</a:t>
            </a:r>
          </a:p>
          <a:p>
            <a:endParaRPr lang="en-US" sz="1200" dirty="0"/>
          </a:p>
          <a:p>
            <a:r>
              <a:rPr lang="pt-BR" sz="1200" i="1" dirty="0">
                <a:solidFill>
                  <a:schemeClr val="accent2">
                    <a:lumMod val="50000"/>
                  </a:schemeClr>
                </a:solidFill>
              </a:rPr>
              <a:t>Você acha que a vida alienígena existe?</a:t>
            </a:r>
          </a:p>
          <a:p>
            <a:r>
              <a:rPr lang="pt-BR" sz="1200" i="1" dirty="0">
                <a:solidFill>
                  <a:schemeClr val="accent2">
                    <a:lumMod val="50000"/>
                  </a:schemeClr>
                </a:solidFill>
              </a:rPr>
              <a:t>Você acha que alienígenas inteligentes já visitaram ou visitarão a Terra?</a:t>
            </a:r>
          </a:p>
          <a:p>
            <a:endParaRPr lang="pt-BR" sz="1200" i="1" dirty="0">
              <a:solidFill>
                <a:srgbClr val="ED7D31"/>
              </a:solidFill>
            </a:endParaRPr>
          </a:p>
          <a:p>
            <a:endParaRPr lang="en-US" sz="1200" i="1" dirty="0">
              <a:solidFill>
                <a:srgbClr val="ED7D31"/>
              </a:solidFill>
            </a:endParaRPr>
          </a:p>
        </p:txBody>
      </p:sp>
      <p:sp>
        <p:nvSpPr>
          <p:cNvPr id="11" name="CaixaDeTexto 10">
            <a:extLst>
              <a:ext uri="{FF2B5EF4-FFF2-40B4-BE49-F238E27FC236}">
                <a16:creationId xmlns="" xmlns:a16="http://schemas.microsoft.com/office/drawing/2014/main" id="{77B2F1F3-57A1-4777-B4C9-9CFF4183B074}"/>
              </a:ext>
            </a:extLst>
          </p:cNvPr>
          <p:cNvSpPr txBox="1"/>
          <p:nvPr/>
        </p:nvSpPr>
        <p:spPr>
          <a:xfrm>
            <a:off x="3514912" y="7602746"/>
            <a:ext cx="3046226" cy="1754326"/>
          </a:xfrm>
          <a:prstGeom prst="rect">
            <a:avLst/>
          </a:prstGeom>
          <a:noFill/>
          <a:ln>
            <a:solidFill>
              <a:srgbClr val="FFC000"/>
            </a:solidFill>
          </a:ln>
        </p:spPr>
        <p:txBody>
          <a:bodyPr wrap="square" rtlCol="0">
            <a:spAutoFit/>
          </a:bodyPr>
          <a:lstStyle/>
          <a:p>
            <a:r>
              <a:rPr lang="pt-BR" b="1" i="1" dirty="0">
                <a:solidFill>
                  <a:srgbClr val="CC9900"/>
                </a:solidFill>
              </a:rPr>
              <a:t>POWERFUL QUESTION</a:t>
            </a: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a:p>
            <a:endParaRPr lang="pt-BR" dirty="0">
              <a:solidFill>
                <a:srgbClr val="CC9900"/>
              </a:solidFill>
            </a:endParaRPr>
          </a:p>
        </p:txBody>
      </p:sp>
    </p:spTree>
    <p:extLst>
      <p:ext uri="{BB962C8B-B14F-4D97-AF65-F5344CB8AC3E}">
        <p14:creationId xmlns:p14="http://schemas.microsoft.com/office/powerpoint/2010/main" val="381265430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9982</TotalTime>
  <Words>489</Words>
  <Application>Microsoft Office PowerPoint</Application>
  <PresentationFormat>Papel A4 (210 x 297 mm)</PresentationFormat>
  <Paragraphs>130</Paragraphs>
  <Slides>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vt:i4>
      </vt:variant>
    </vt:vector>
  </HeadingPairs>
  <TitlesOfParts>
    <vt:vector size="7" baseType="lpstr">
      <vt:lpstr>Arial</vt:lpstr>
      <vt:lpstr>Calibri</vt:lpstr>
      <vt:lpstr>Calibri Light</vt:lpstr>
      <vt:lpstr>Times New Roman</vt:lpstr>
      <vt:lpstr>Tema do Office</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fernando ribeiro</dc:creator>
  <cp:lastModifiedBy>Conta da Microsoft</cp:lastModifiedBy>
  <cp:revision>193</cp:revision>
  <cp:lastPrinted>2020-07-06T21:06:37Z</cp:lastPrinted>
  <dcterms:created xsi:type="dcterms:W3CDTF">2020-07-01T11:55:05Z</dcterms:created>
  <dcterms:modified xsi:type="dcterms:W3CDTF">2021-11-20T12:03:13Z</dcterms:modified>
</cp:coreProperties>
</file>