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74" r:id="rId2"/>
    <p:sldId id="275" r:id="rId3"/>
    <p:sldId id="277" r:id="rId4"/>
    <p:sldId id="316" r:id="rId5"/>
    <p:sldId id="315" r:id="rId6"/>
    <p:sldId id="314" r:id="rId7"/>
  </p:sldIdLst>
  <p:sldSz cx="6858000" cy="9906000" type="A4"/>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32" userDrawn="1">
          <p15:clr>
            <a:srgbClr val="A4A3A4"/>
          </p15:clr>
        </p15:guide>
        <p15:guide id="3" pos="4133" userDrawn="1">
          <p15:clr>
            <a:srgbClr val="A4A3A4"/>
          </p15:clr>
        </p15:guide>
        <p15:guide id="4" orient="horz" pos="217" userDrawn="1">
          <p15:clr>
            <a:srgbClr val="A4A3A4"/>
          </p15:clr>
        </p15:guide>
        <p15:guide id="5" orient="horz" pos="602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4C53"/>
    <a:srgbClr val="CC9900"/>
    <a:srgbClr val="1F7872"/>
    <a:srgbClr val="1A202C"/>
    <a:srgbClr val="EEBA4C"/>
    <a:srgbClr val="3A3A3C"/>
    <a:srgbClr val="23B5AF"/>
    <a:srgbClr val="F2C249"/>
    <a:srgbClr val="ED7D31"/>
    <a:srgbClr val="4D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913D57-83E4-4915-A960-5E08FA5D90F2}" v="47" dt="2021-01-25T15:36:58.699"/>
    <p1510:client id="{E3664652-C7CF-429F-BE27-642BB5FFDE6C}" v="2" dt="2020-11-03T18:26:43.930"/>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Estilo Médio 1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8D230F3-CF80-4859-8CE7-A43EE81993B5}" styleName="Estilo Claro 1 - Ênfas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Estilo Médio 1 - Ênfas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Estilo Claro 3 - Ênfas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FECB4D8-DB02-4DC6-A0A2-4F2EBAE1DC90}" styleName="Estilo Médio 1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12C8C85-51F0-491E-9774-3900AFEF0FD7}" styleName="Estilo Claro 2 - Ênfas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DA37D80-6434-44D0-A028-1B22A696006F}" styleName="Estilo Claro 3 - Ênfas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52" d="100"/>
          <a:sy n="52" d="100"/>
        </p:scale>
        <p:origin x="2292" y="48"/>
      </p:cViewPr>
      <p:guideLst>
        <p:guide pos="232"/>
        <p:guide pos="4133"/>
        <p:guide orient="horz" pos="217"/>
        <p:guide orient="horz" pos="6023"/>
      </p:guideLst>
    </p:cSldViewPr>
  </p:slideViewPr>
  <p:notesTextViewPr>
    <p:cViewPr>
      <p:scale>
        <a:sx n="1" d="1"/>
        <a:sy n="1" d="1"/>
      </p:scale>
      <p:origin x="0" y="0"/>
    </p:cViewPr>
  </p:notesTextViewPr>
  <p:notesViewPr>
    <p:cSldViewPr snapToGrid="0" showGuides="1">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72"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71"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ribeiro" userId="9bb9909d9a55853f" providerId="LiveId" clId="{C351C9EC-2F8E-4712-AEF2-5E9C6C8FE811}"/>
    <pc:docChg chg="undo custSel addSld delSld modSld sldOrd modNotesMaster">
      <pc:chgData name="fernando ribeiro" userId="9bb9909d9a55853f" providerId="LiveId" clId="{C351C9EC-2F8E-4712-AEF2-5E9C6C8FE811}" dt="2020-07-08T12:54:37.048" v="17271" actId="1076"/>
      <pc:docMkLst>
        <pc:docMk/>
      </pc:docMkLst>
      <pc:sldChg chg="addSp delSp modSp mod">
        <pc:chgData name="fernando ribeiro" userId="9bb9909d9a55853f" providerId="LiveId" clId="{C351C9EC-2F8E-4712-AEF2-5E9C6C8FE811}" dt="2020-07-07T15:08:50.003" v="16591" actId="113"/>
        <pc:sldMkLst>
          <pc:docMk/>
          <pc:sldMk cId="1342245714" sldId="256"/>
        </pc:sldMkLst>
        <pc:spChg chg="mod">
          <ac:chgData name="fernando ribeiro" userId="9bb9909d9a55853f" providerId="LiveId" clId="{C351C9EC-2F8E-4712-AEF2-5E9C6C8FE811}" dt="2020-07-06T21:02:06.900" v="14221" actId="1035"/>
          <ac:spMkLst>
            <pc:docMk/>
            <pc:sldMk cId="1342245714" sldId="256"/>
            <ac:spMk id="5" creationId="{F8B48F9B-479B-4C87-AB1D-F7A7F3752692}"/>
          </ac:spMkLst>
        </pc:spChg>
        <pc:spChg chg="mod">
          <ac:chgData name="fernando ribeiro" userId="9bb9909d9a55853f" providerId="LiveId" clId="{C351C9EC-2F8E-4712-AEF2-5E9C6C8FE811}" dt="2020-07-06T21:03:48.592" v="14267" actId="20577"/>
          <ac:spMkLst>
            <pc:docMk/>
            <pc:sldMk cId="1342245714" sldId="256"/>
            <ac:spMk id="18" creationId="{E79606AD-6F90-4FA2-8049-2426F7EDFA62}"/>
          </ac:spMkLst>
        </pc:spChg>
        <pc:spChg chg="mod">
          <ac:chgData name="fernando ribeiro" userId="9bb9909d9a55853f" providerId="LiveId" clId="{C351C9EC-2F8E-4712-AEF2-5E9C6C8FE811}" dt="2020-07-06T20:51:28.783" v="14111" actId="1035"/>
          <ac:spMkLst>
            <pc:docMk/>
            <pc:sldMk cId="1342245714" sldId="256"/>
            <ac:spMk id="19" creationId="{5AC46538-6247-48F2-8107-AAF4EB1E8D1E}"/>
          </ac:spMkLst>
        </pc:spChg>
        <pc:spChg chg="mod">
          <ac:chgData name="fernando ribeiro" userId="9bb9909d9a55853f" providerId="LiveId" clId="{C351C9EC-2F8E-4712-AEF2-5E9C6C8FE811}" dt="2020-07-06T20:51:45.045" v="14117" actId="1035"/>
          <ac:spMkLst>
            <pc:docMk/>
            <pc:sldMk cId="1342245714" sldId="256"/>
            <ac:spMk id="20" creationId="{DCD348C0-FEAE-45D1-A482-67EA634034C3}"/>
          </ac:spMkLst>
        </pc:spChg>
        <pc:spChg chg="mod">
          <ac:chgData name="fernando ribeiro" userId="9bb9909d9a55853f" providerId="LiveId" clId="{C351C9EC-2F8E-4712-AEF2-5E9C6C8FE811}" dt="2020-07-06T20:49:51.801" v="14062" actId="20577"/>
          <ac:spMkLst>
            <pc:docMk/>
            <pc:sldMk cId="1342245714" sldId="256"/>
            <ac:spMk id="21" creationId="{9D432805-5E10-4D1B-B080-88D7C9284B2A}"/>
          </ac:spMkLst>
        </pc:spChg>
        <pc:spChg chg="add del mod">
          <ac:chgData name="fernando ribeiro" userId="9bb9909d9a55853f" providerId="LiveId" clId="{C351C9EC-2F8E-4712-AEF2-5E9C6C8FE811}" dt="2020-07-01T12:21:28.358" v="11"/>
          <ac:spMkLst>
            <pc:docMk/>
            <pc:sldMk cId="1342245714" sldId="256"/>
            <ac:spMk id="22" creationId="{A6410248-B362-44C3-9EB9-276CBBC62586}"/>
          </ac:spMkLst>
        </pc:spChg>
        <pc:spChg chg="add mod topLvl">
          <ac:chgData name="fernando ribeiro" userId="9bb9909d9a55853f" providerId="LiveId" clId="{C351C9EC-2F8E-4712-AEF2-5E9C6C8FE811}" dt="2020-07-07T15:08:32.944" v="16587" actId="113"/>
          <ac:spMkLst>
            <pc:docMk/>
            <pc:sldMk cId="1342245714" sldId="256"/>
            <ac:spMk id="25" creationId="{4B5EABB0-3367-4458-B460-15BAEC646309}"/>
          </ac:spMkLst>
        </pc:spChg>
        <pc:spChg chg="add del mod">
          <ac:chgData name="fernando ribeiro" userId="9bb9909d9a55853f" providerId="LiveId" clId="{C351C9EC-2F8E-4712-AEF2-5E9C6C8FE811}" dt="2020-07-01T12:25:00.349" v="84"/>
          <ac:spMkLst>
            <pc:docMk/>
            <pc:sldMk cId="1342245714" sldId="256"/>
            <ac:spMk id="26" creationId="{4CC114AA-16F5-4314-8F7B-F670945E17C6}"/>
          </ac:spMkLst>
        </pc:spChg>
        <pc:spChg chg="add mod topLvl">
          <ac:chgData name="fernando ribeiro" userId="9bb9909d9a55853f" providerId="LiveId" clId="{C351C9EC-2F8E-4712-AEF2-5E9C6C8FE811}" dt="2020-07-07T15:08:27.584" v="16585" actId="113"/>
          <ac:spMkLst>
            <pc:docMk/>
            <pc:sldMk cId="1342245714" sldId="256"/>
            <ac:spMk id="28" creationId="{BFE29095-14CE-4E57-93A9-0594110D2D47}"/>
          </ac:spMkLst>
        </pc:spChg>
        <pc:spChg chg="add mod topLvl">
          <ac:chgData name="fernando ribeiro" userId="9bb9909d9a55853f" providerId="LiveId" clId="{C351C9EC-2F8E-4712-AEF2-5E9C6C8FE811}" dt="2020-07-07T15:08:30.744" v="16586" actId="113"/>
          <ac:spMkLst>
            <pc:docMk/>
            <pc:sldMk cId="1342245714" sldId="256"/>
            <ac:spMk id="29" creationId="{4CF77950-4ABB-421E-9DAB-23EAE48AD73C}"/>
          </ac:spMkLst>
        </pc:spChg>
        <pc:spChg chg="add mod topLvl">
          <ac:chgData name="fernando ribeiro" userId="9bb9909d9a55853f" providerId="LiveId" clId="{C351C9EC-2F8E-4712-AEF2-5E9C6C8FE811}" dt="2020-07-07T15:08:50.003" v="16591" actId="113"/>
          <ac:spMkLst>
            <pc:docMk/>
            <pc:sldMk cId="1342245714" sldId="256"/>
            <ac:spMk id="30" creationId="{99E65103-3773-467B-AB59-D5F334E76378}"/>
          </ac:spMkLst>
        </pc:spChg>
        <pc:spChg chg="add mod">
          <ac:chgData name="fernando ribeiro" userId="9bb9909d9a55853f" providerId="LiveId" clId="{C351C9EC-2F8E-4712-AEF2-5E9C6C8FE811}" dt="2020-07-07T10:36:59.631" v="14628" actId="1036"/>
          <ac:spMkLst>
            <pc:docMk/>
            <pc:sldMk cId="1342245714" sldId="256"/>
            <ac:spMk id="34" creationId="{51E989CF-1195-46CC-ADE1-1920DBCC2A90}"/>
          </ac:spMkLst>
        </pc:spChg>
        <pc:spChg chg="add mod">
          <ac:chgData name="fernando ribeiro" userId="9bb9909d9a55853f" providerId="LiveId" clId="{C351C9EC-2F8E-4712-AEF2-5E9C6C8FE811}" dt="2020-07-06T21:00:00.423" v="14205" actId="404"/>
          <ac:spMkLst>
            <pc:docMk/>
            <pc:sldMk cId="1342245714" sldId="256"/>
            <ac:spMk id="35" creationId="{78B866E2-6E1F-485F-B503-97DE706F66DC}"/>
          </ac:spMkLst>
        </pc:spChg>
        <pc:grpChg chg="add mod">
          <ac:chgData name="fernando ribeiro" userId="9bb9909d9a55853f" providerId="LiveId" clId="{C351C9EC-2F8E-4712-AEF2-5E9C6C8FE811}" dt="2020-07-01T12:29:29.465" v="199" actId="164"/>
          <ac:grpSpMkLst>
            <pc:docMk/>
            <pc:sldMk cId="1342245714" sldId="256"/>
            <ac:grpSpMk id="31" creationId="{D08C87B1-8F9C-4DCF-8B1A-327707B42102}"/>
          </ac:grpSpMkLst>
        </pc:grpChg>
        <pc:grpChg chg="add del mod topLvl">
          <ac:chgData name="fernando ribeiro" userId="9bb9909d9a55853f" providerId="LiveId" clId="{C351C9EC-2F8E-4712-AEF2-5E9C6C8FE811}" dt="2020-07-01T12:30:39.970" v="206" actId="165"/>
          <ac:grpSpMkLst>
            <pc:docMk/>
            <pc:sldMk cId="1342245714" sldId="256"/>
            <ac:grpSpMk id="32" creationId="{60F43ED4-A7EB-4093-BB51-E72EC026324C}"/>
          </ac:grpSpMkLst>
        </pc:grpChg>
        <pc:grpChg chg="add del mod">
          <ac:chgData name="fernando ribeiro" userId="9bb9909d9a55853f" providerId="LiveId" clId="{C351C9EC-2F8E-4712-AEF2-5E9C6C8FE811}" dt="2020-07-01T12:30:35.430" v="205" actId="165"/>
          <ac:grpSpMkLst>
            <pc:docMk/>
            <pc:sldMk cId="1342245714" sldId="256"/>
            <ac:grpSpMk id="33" creationId="{AD93F5D8-C259-45F6-B646-673301A58C7C}"/>
          </ac:grpSpMkLst>
        </pc:grpChg>
        <pc:graphicFrameChg chg="del">
          <ac:chgData name="fernando ribeiro" userId="9bb9909d9a55853f" providerId="LiveId" clId="{C351C9EC-2F8E-4712-AEF2-5E9C6C8FE811}" dt="2020-07-01T12:20:25.773" v="0" actId="478"/>
          <ac:graphicFrameMkLst>
            <pc:docMk/>
            <pc:sldMk cId="1342245714" sldId="256"/>
            <ac:graphicFrameMk id="10" creationId="{80D1BBA0-2FF9-4B0A-9ADD-CD8AA3F51F99}"/>
          </ac:graphicFrameMkLst>
        </pc:graphicFrameChg>
        <pc:graphicFrameChg chg="del">
          <ac:chgData name="fernando ribeiro" userId="9bb9909d9a55853f" providerId="LiveId" clId="{C351C9EC-2F8E-4712-AEF2-5E9C6C8FE811}" dt="2020-07-01T12:20:27.751" v="1" actId="478"/>
          <ac:graphicFrameMkLst>
            <pc:docMk/>
            <pc:sldMk cId="1342245714" sldId="256"/>
            <ac:graphicFrameMk id="14" creationId="{B19F5D3B-CCDF-4386-97E6-DA5C0308BE89}"/>
          </ac:graphicFrameMkLst>
        </pc:graphicFrameChg>
        <pc:graphicFrameChg chg="del">
          <ac:chgData name="fernando ribeiro" userId="9bb9909d9a55853f" providerId="LiveId" clId="{C351C9EC-2F8E-4712-AEF2-5E9C6C8FE811}" dt="2020-07-01T12:20:29.408" v="2" actId="478"/>
          <ac:graphicFrameMkLst>
            <pc:docMk/>
            <pc:sldMk cId="1342245714" sldId="256"/>
            <ac:graphicFrameMk id="17" creationId="{E6DA260A-E3E8-4B27-84FC-98C6FDC97211}"/>
          </ac:graphicFrameMkLst>
        </pc:graphicFrameChg>
        <pc:graphicFrameChg chg="add del mod">
          <ac:chgData name="fernando ribeiro" userId="9bb9909d9a55853f" providerId="LiveId" clId="{C351C9EC-2F8E-4712-AEF2-5E9C6C8FE811}" dt="2020-07-01T12:20:48.586" v="5"/>
          <ac:graphicFrameMkLst>
            <pc:docMk/>
            <pc:sldMk cId="1342245714" sldId="256"/>
            <ac:graphicFrameMk id="23" creationId="{8FFF829F-3512-4E15-994A-54D18DAA20D5}"/>
          </ac:graphicFrameMkLst>
        </pc:graphicFrameChg>
        <pc:graphicFrameChg chg="add del mod modGraphic">
          <ac:chgData name="fernando ribeiro" userId="9bb9909d9a55853f" providerId="LiveId" clId="{C351C9EC-2F8E-4712-AEF2-5E9C6C8FE811}" dt="2020-07-01T12:21:36.595" v="12" actId="478"/>
          <ac:graphicFrameMkLst>
            <pc:docMk/>
            <pc:sldMk cId="1342245714" sldId="256"/>
            <ac:graphicFrameMk id="24" creationId="{4A89D283-AC82-479C-8092-AEA2034D84D1}"/>
          </ac:graphicFrameMkLst>
        </pc:graphicFrameChg>
        <pc:graphicFrameChg chg="add del mod modGraphic">
          <ac:chgData name="fernando ribeiro" userId="9bb9909d9a55853f" providerId="LiveId" clId="{C351C9EC-2F8E-4712-AEF2-5E9C6C8FE811}" dt="2020-07-01T12:25:00.349" v="82" actId="478"/>
          <ac:graphicFrameMkLst>
            <pc:docMk/>
            <pc:sldMk cId="1342245714" sldId="256"/>
            <ac:graphicFrameMk id="27" creationId="{F049FDDB-48A1-479A-9440-B31FD7504612}"/>
          </ac:graphicFrameMkLst>
        </pc:graphicFrameChg>
      </pc:sldChg>
      <pc:sldChg chg="addSp delSp modSp new mod">
        <pc:chgData name="fernando ribeiro" userId="9bb9909d9a55853f" providerId="LiveId" clId="{C351C9EC-2F8E-4712-AEF2-5E9C6C8FE811}" dt="2020-07-07T15:11:52.371" v="16647" actId="1036"/>
        <pc:sldMkLst>
          <pc:docMk/>
          <pc:sldMk cId="2995923180" sldId="257"/>
        </pc:sldMkLst>
        <pc:spChg chg="add mod">
          <ac:chgData name="fernando ribeiro" userId="9bb9909d9a55853f" providerId="LiveId" clId="{C351C9EC-2F8E-4712-AEF2-5E9C6C8FE811}" dt="2020-07-06T20:46:04.486" v="14047" actId="1036"/>
          <ac:spMkLst>
            <pc:docMk/>
            <pc:sldMk cId="2995923180" sldId="257"/>
            <ac:spMk id="2" creationId="{BE9FFC25-251C-4B59-B2D1-98F24D4E2283}"/>
          </ac:spMkLst>
        </pc:spChg>
        <pc:spChg chg="add mod">
          <ac:chgData name="fernando ribeiro" userId="9bb9909d9a55853f" providerId="LiveId" clId="{C351C9EC-2F8E-4712-AEF2-5E9C6C8FE811}" dt="2020-07-06T20:46:07.976" v="14054" actId="1036"/>
          <ac:spMkLst>
            <pc:docMk/>
            <pc:sldMk cId="2995923180" sldId="257"/>
            <ac:spMk id="3" creationId="{CB520112-C013-4D85-8C35-287E635BBC8E}"/>
          </ac:spMkLst>
        </pc:spChg>
        <pc:spChg chg="add mod">
          <ac:chgData name="fernando ribeiro" userId="9bb9909d9a55853f" providerId="LiveId" clId="{C351C9EC-2F8E-4712-AEF2-5E9C6C8FE811}" dt="2020-07-06T20:46:01.336" v="14036" actId="1036"/>
          <ac:spMkLst>
            <pc:docMk/>
            <pc:sldMk cId="2995923180" sldId="257"/>
            <ac:spMk id="4" creationId="{534B2D7F-24D9-4A90-86CF-BB4AB8AC4437}"/>
          </ac:spMkLst>
        </pc:spChg>
        <pc:spChg chg="add mod">
          <ac:chgData name="fernando ribeiro" userId="9bb9909d9a55853f" providerId="LiveId" clId="{C351C9EC-2F8E-4712-AEF2-5E9C6C8FE811}" dt="2020-07-06T21:05:31.731" v="14271" actId="1076"/>
          <ac:spMkLst>
            <pc:docMk/>
            <pc:sldMk cId="2995923180" sldId="257"/>
            <ac:spMk id="6" creationId="{3D00E1F2-0177-4084-973C-22AEB9767A05}"/>
          </ac:spMkLst>
        </pc:spChg>
        <pc:spChg chg="add mod">
          <ac:chgData name="fernando ribeiro" userId="9bb9909d9a55853f" providerId="LiveId" clId="{C351C9EC-2F8E-4712-AEF2-5E9C6C8FE811}" dt="2020-07-07T15:11:52.371" v="16647" actId="1036"/>
          <ac:spMkLst>
            <pc:docMk/>
            <pc:sldMk cId="2995923180" sldId="257"/>
            <ac:spMk id="7" creationId="{5DD7399A-E967-470B-B960-099D17198A0A}"/>
          </ac:spMkLst>
        </pc:spChg>
        <pc:spChg chg="add del mod">
          <ac:chgData name="fernando ribeiro" userId="9bb9909d9a55853f" providerId="LiveId" clId="{C351C9EC-2F8E-4712-AEF2-5E9C6C8FE811}" dt="2020-07-06T20:38:39.529" v="13891" actId="478"/>
          <ac:spMkLst>
            <pc:docMk/>
            <pc:sldMk cId="2995923180" sldId="257"/>
            <ac:spMk id="8" creationId="{CA9FFDAE-655B-4965-8840-CCDD596D2FFE}"/>
          </ac:spMkLst>
        </pc:spChg>
        <pc:spChg chg="add mod">
          <ac:chgData name="fernando ribeiro" userId="9bb9909d9a55853f" providerId="LiveId" clId="{C351C9EC-2F8E-4712-AEF2-5E9C6C8FE811}" dt="2020-07-06T20:55:55.265" v="14186" actId="1038"/>
          <ac:spMkLst>
            <pc:docMk/>
            <pc:sldMk cId="2995923180" sldId="257"/>
            <ac:spMk id="9" creationId="{F05DFA39-E878-4626-B2FF-EF225DDF385A}"/>
          </ac:spMkLst>
        </pc:spChg>
        <pc:spChg chg="add mod">
          <ac:chgData name="fernando ribeiro" userId="9bb9909d9a55853f" providerId="LiveId" clId="{C351C9EC-2F8E-4712-AEF2-5E9C6C8FE811}" dt="2020-07-06T20:43:53.499" v="13989" actId="1035"/>
          <ac:spMkLst>
            <pc:docMk/>
            <pc:sldMk cId="2995923180" sldId="257"/>
            <ac:spMk id="10" creationId="{2B3C318B-49F2-4918-8885-B988352C3E4B}"/>
          </ac:spMkLst>
        </pc:spChg>
        <pc:spChg chg="add del mod">
          <ac:chgData name="fernando ribeiro" userId="9bb9909d9a55853f" providerId="LiveId" clId="{C351C9EC-2F8E-4712-AEF2-5E9C6C8FE811}" dt="2020-07-06T13:05:27.054" v="12724" actId="21"/>
          <ac:spMkLst>
            <pc:docMk/>
            <pc:sldMk cId="2995923180" sldId="257"/>
            <ac:spMk id="11" creationId="{64ADEFD5-7028-4D1F-A11B-BB4C4A6C210B}"/>
          </ac:spMkLst>
        </pc:spChg>
        <pc:spChg chg="add mod ord">
          <ac:chgData name="fernando ribeiro" userId="9bb9909d9a55853f" providerId="LiveId" clId="{C351C9EC-2F8E-4712-AEF2-5E9C6C8FE811}" dt="2020-07-06T20:43:44.604" v="13987" actId="14100"/>
          <ac:spMkLst>
            <pc:docMk/>
            <pc:sldMk cId="2995923180" sldId="257"/>
            <ac:spMk id="12" creationId="{5FE3C81D-A0B2-441A-9268-448C6D595756}"/>
          </ac:spMkLst>
        </pc:spChg>
        <pc:spChg chg="add mod">
          <ac:chgData name="fernando ribeiro" userId="9bb9909d9a55853f" providerId="LiveId" clId="{C351C9EC-2F8E-4712-AEF2-5E9C6C8FE811}" dt="2020-07-07T15:11:33.137" v="16635" actId="114"/>
          <ac:spMkLst>
            <pc:docMk/>
            <pc:sldMk cId="2995923180" sldId="257"/>
            <ac:spMk id="13" creationId="{B3F935AC-F215-4943-85FE-5DBCFF149422}"/>
          </ac:spMkLst>
        </pc:spChg>
        <pc:graphicFrameChg chg="add del mod">
          <ac:chgData name="fernando ribeiro" userId="9bb9909d9a55853f" providerId="LiveId" clId="{C351C9EC-2F8E-4712-AEF2-5E9C6C8FE811}" dt="2020-07-01T12:41:09.617" v="305"/>
          <ac:graphicFrameMkLst>
            <pc:docMk/>
            <pc:sldMk cId="2995923180" sldId="257"/>
            <ac:graphicFrameMk id="5" creationId="{201F9C9B-7EBE-46BA-931D-8A093637E28A}"/>
          </ac:graphicFrameMkLst>
        </pc:graphicFrameChg>
      </pc:sldChg>
      <pc:sldChg chg="addSp delSp modSp new mod">
        <pc:chgData name="fernando ribeiro" userId="9bb9909d9a55853f" providerId="LiveId" clId="{C351C9EC-2F8E-4712-AEF2-5E9C6C8FE811}" dt="2020-07-07T10:51:51.630" v="14862" actId="12385"/>
        <pc:sldMkLst>
          <pc:docMk/>
          <pc:sldMk cId="1261048918" sldId="258"/>
        </pc:sldMkLst>
        <pc:spChg chg="add mod">
          <ac:chgData name="fernando ribeiro" userId="9bb9909d9a55853f" providerId="LiveId" clId="{C351C9EC-2F8E-4712-AEF2-5E9C6C8FE811}" dt="2020-07-07T10:05:13.048" v="14281" actId="1038"/>
          <ac:spMkLst>
            <pc:docMk/>
            <pc:sldMk cId="1261048918" sldId="258"/>
            <ac:spMk id="3" creationId="{C1B0111E-6A14-4811-AAF1-19F3CFAC6933}"/>
          </ac:spMkLst>
        </pc:spChg>
        <pc:spChg chg="add mod">
          <ac:chgData name="fernando ribeiro" userId="9bb9909d9a55853f" providerId="LiveId" clId="{C351C9EC-2F8E-4712-AEF2-5E9C6C8FE811}" dt="2020-07-07T10:06:26.853" v="14289" actId="20577"/>
          <ac:spMkLst>
            <pc:docMk/>
            <pc:sldMk cId="1261048918" sldId="258"/>
            <ac:spMk id="4" creationId="{ABBE9FD9-C6FC-4C9A-A8D8-0E7517B7FF58}"/>
          </ac:spMkLst>
        </pc:spChg>
        <pc:spChg chg="add mod">
          <ac:chgData name="fernando ribeiro" userId="9bb9909d9a55853f" providerId="LiveId" clId="{C351C9EC-2F8E-4712-AEF2-5E9C6C8FE811}" dt="2020-07-07T10:06:01.231" v="14284" actId="1036"/>
          <ac:spMkLst>
            <pc:docMk/>
            <pc:sldMk cId="1261048918" sldId="258"/>
            <ac:spMk id="5" creationId="{41F1017A-F1E7-4A82-8027-369E11FC15E5}"/>
          </ac:spMkLst>
        </pc:spChg>
        <pc:spChg chg="add del mod">
          <ac:chgData name="fernando ribeiro" userId="9bb9909d9a55853f" providerId="LiveId" clId="{C351C9EC-2F8E-4712-AEF2-5E9C6C8FE811}" dt="2020-07-02T11:45:50.980" v="1547" actId="478"/>
          <ac:spMkLst>
            <pc:docMk/>
            <pc:sldMk cId="1261048918" sldId="258"/>
            <ac:spMk id="7" creationId="{4940FDAF-D7B7-4032-A91F-2FBEFBC71DA1}"/>
          </ac:spMkLst>
        </pc:spChg>
        <pc:spChg chg="add mod">
          <ac:chgData name="fernando ribeiro" userId="9bb9909d9a55853f" providerId="LiveId" clId="{C351C9EC-2F8E-4712-AEF2-5E9C6C8FE811}" dt="2020-07-07T10:36:31.903" v="14608" actId="1036"/>
          <ac:spMkLst>
            <pc:docMk/>
            <pc:sldMk cId="1261048918" sldId="258"/>
            <ac:spMk id="8" creationId="{DCD551B9-2278-4824-A706-0D6AA31ACC1D}"/>
          </ac:spMkLst>
        </pc:spChg>
        <pc:spChg chg="add mod">
          <ac:chgData name="fernando ribeiro" userId="9bb9909d9a55853f" providerId="LiveId" clId="{C351C9EC-2F8E-4712-AEF2-5E9C6C8FE811}" dt="2020-07-07T10:37:05.281" v="14632" actId="1035"/>
          <ac:spMkLst>
            <pc:docMk/>
            <pc:sldMk cId="1261048918" sldId="258"/>
            <ac:spMk id="9" creationId="{2911AFC9-14A0-4647-9C94-8DD8F6C3B572}"/>
          </ac:spMkLst>
        </pc:spChg>
        <pc:grpChg chg="add mod">
          <ac:chgData name="fernando ribeiro" userId="9bb9909d9a55853f" providerId="LiveId" clId="{C351C9EC-2F8E-4712-AEF2-5E9C6C8FE811}" dt="2020-07-02T12:15:40.796" v="1971" actId="14100"/>
          <ac:grpSpMkLst>
            <pc:docMk/>
            <pc:sldMk cId="1261048918" sldId="258"/>
            <ac:grpSpMk id="6" creationId="{6A97060D-ABAA-492D-9B02-4F6CE2965150}"/>
          </ac:grpSpMkLst>
        </pc:grpChg>
        <pc:graphicFrameChg chg="add mod modGraphic">
          <ac:chgData name="fernando ribeiro" userId="9bb9909d9a55853f" providerId="LiveId" clId="{C351C9EC-2F8E-4712-AEF2-5E9C6C8FE811}" dt="2020-07-07T10:51:51.630" v="14862" actId="12385"/>
          <ac:graphicFrameMkLst>
            <pc:docMk/>
            <pc:sldMk cId="1261048918" sldId="258"/>
            <ac:graphicFrameMk id="2" creationId="{594EB099-3AA2-4B89-9411-5A8163D2417A}"/>
          </ac:graphicFrameMkLst>
        </pc:graphicFrameChg>
      </pc:sldChg>
      <pc:sldChg chg="addSp delSp modSp new mod">
        <pc:chgData name="fernando ribeiro" userId="9bb9909d9a55853f" providerId="LiveId" clId="{C351C9EC-2F8E-4712-AEF2-5E9C6C8FE811}" dt="2020-07-07T15:12:11.392" v="16648"/>
        <pc:sldMkLst>
          <pc:docMk/>
          <pc:sldMk cId="3055077585" sldId="259"/>
        </pc:sldMkLst>
        <pc:spChg chg="add mod">
          <ac:chgData name="fernando ribeiro" userId="9bb9909d9a55853f" providerId="LiveId" clId="{C351C9EC-2F8E-4712-AEF2-5E9C6C8FE811}" dt="2020-07-07T10:24:54.834" v="14545" actId="14100"/>
          <ac:spMkLst>
            <pc:docMk/>
            <pc:sldMk cId="3055077585" sldId="259"/>
            <ac:spMk id="2" creationId="{E227F611-185F-46B8-92BB-10C564E469BE}"/>
          </ac:spMkLst>
        </pc:spChg>
        <pc:spChg chg="add del mod">
          <ac:chgData name="fernando ribeiro" userId="9bb9909d9a55853f" providerId="LiveId" clId="{C351C9EC-2F8E-4712-AEF2-5E9C6C8FE811}" dt="2020-07-01T14:00:30.674" v="574"/>
          <ac:spMkLst>
            <pc:docMk/>
            <pc:sldMk cId="3055077585" sldId="259"/>
            <ac:spMk id="4" creationId="{DB41C013-59BD-442F-B987-D021942255CF}"/>
          </ac:spMkLst>
        </pc:spChg>
        <pc:spChg chg="add del mod">
          <ac:chgData name="fernando ribeiro" userId="9bb9909d9a55853f" providerId="LiveId" clId="{C351C9EC-2F8E-4712-AEF2-5E9C6C8FE811}" dt="2020-07-07T10:24:57.294" v="14546" actId="14100"/>
          <ac:spMkLst>
            <pc:docMk/>
            <pc:sldMk cId="3055077585" sldId="259"/>
            <ac:spMk id="5" creationId="{E06BD0B8-EB66-4B51-9013-22F8FA196371}"/>
          </ac:spMkLst>
        </pc:spChg>
        <pc:spChg chg="add mod">
          <ac:chgData name="fernando ribeiro" userId="9bb9909d9a55853f" providerId="LiveId" clId="{C351C9EC-2F8E-4712-AEF2-5E9C6C8FE811}" dt="2020-07-07T10:24:41.939" v="14540" actId="1036"/>
          <ac:spMkLst>
            <pc:docMk/>
            <pc:sldMk cId="3055077585" sldId="259"/>
            <ac:spMk id="7" creationId="{5E44F9FE-BE4E-4F10-85F3-46A15DFA7861}"/>
          </ac:spMkLst>
        </pc:spChg>
        <pc:spChg chg="add mod">
          <ac:chgData name="fernando ribeiro" userId="9bb9909d9a55853f" providerId="LiveId" clId="{C351C9EC-2F8E-4712-AEF2-5E9C6C8FE811}" dt="2020-07-07T10:24:50.848" v="14544" actId="1036"/>
          <ac:spMkLst>
            <pc:docMk/>
            <pc:sldMk cId="3055077585" sldId="259"/>
            <ac:spMk id="8" creationId="{BFF46860-BA6E-48F3-B759-5E5B3715D432}"/>
          </ac:spMkLst>
        </pc:spChg>
        <pc:spChg chg="add mod topLvl">
          <ac:chgData name="fernando ribeiro" userId="9bb9909d9a55853f" providerId="LiveId" clId="{C351C9EC-2F8E-4712-AEF2-5E9C6C8FE811}" dt="2020-07-07T10:25:13.700" v="14548" actId="108"/>
          <ac:spMkLst>
            <pc:docMk/>
            <pc:sldMk cId="3055077585" sldId="259"/>
            <ac:spMk id="9" creationId="{5CF960A9-87A6-4676-8D73-F56B789BF796}"/>
          </ac:spMkLst>
        </pc:spChg>
        <pc:spChg chg="add mod topLvl">
          <ac:chgData name="fernando ribeiro" userId="9bb9909d9a55853f" providerId="LiveId" clId="{C351C9EC-2F8E-4712-AEF2-5E9C6C8FE811}" dt="2020-07-07T10:25:40.571" v="14552" actId="108"/>
          <ac:spMkLst>
            <pc:docMk/>
            <pc:sldMk cId="3055077585" sldId="259"/>
            <ac:spMk id="10" creationId="{936E8685-C55C-4960-B58F-674B4468A8BF}"/>
          </ac:spMkLst>
        </pc:spChg>
        <pc:spChg chg="add mod topLvl">
          <ac:chgData name="fernando ribeiro" userId="9bb9909d9a55853f" providerId="LiveId" clId="{C351C9EC-2F8E-4712-AEF2-5E9C6C8FE811}" dt="2020-07-07T10:25:17" v="14549" actId="108"/>
          <ac:spMkLst>
            <pc:docMk/>
            <pc:sldMk cId="3055077585" sldId="259"/>
            <ac:spMk id="11" creationId="{9309B141-9DE5-4BB7-B2AE-193D699751BB}"/>
          </ac:spMkLst>
        </pc:spChg>
        <pc:spChg chg="add del mod topLvl">
          <ac:chgData name="fernando ribeiro" userId="9bb9909d9a55853f" providerId="LiveId" clId="{C351C9EC-2F8E-4712-AEF2-5E9C6C8FE811}" dt="2020-07-06T13:05:58.846" v="12725" actId="21"/>
          <ac:spMkLst>
            <pc:docMk/>
            <pc:sldMk cId="3055077585" sldId="259"/>
            <ac:spMk id="12" creationId="{8CF6C53C-01B2-4260-809D-EFE33140C726}"/>
          </ac:spMkLst>
        </pc:spChg>
        <pc:spChg chg="add del mod">
          <ac:chgData name="fernando ribeiro" userId="9bb9909d9a55853f" providerId="LiveId" clId="{C351C9EC-2F8E-4712-AEF2-5E9C6C8FE811}" dt="2020-07-07T10:25:56.489" v="14553" actId="478"/>
          <ac:spMkLst>
            <pc:docMk/>
            <pc:sldMk cId="3055077585" sldId="259"/>
            <ac:spMk id="14" creationId="{98F8F46A-E676-4F80-9AD1-19B670E0FC12}"/>
          </ac:spMkLst>
        </pc:spChg>
        <pc:spChg chg="add mod">
          <ac:chgData name="fernando ribeiro" userId="9bb9909d9a55853f" providerId="LiveId" clId="{C351C9EC-2F8E-4712-AEF2-5E9C6C8FE811}" dt="2020-07-07T15:12:11.392" v="16648"/>
          <ac:spMkLst>
            <pc:docMk/>
            <pc:sldMk cId="3055077585" sldId="259"/>
            <ac:spMk id="15" creationId="{1361553E-43D7-4D73-9268-E6B1309A04A3}"/>
          </ac:spMkLst>
        </pc:spChg>
        <pc:grpChg chg="add del mod">
          <ac:chgData name="fernando ribeiro" userId="9bb9909d9a55853f" providerId="LiveId" clId="{C351C9EC-2F8E-4712-AEF2-5E9C6C8FE811}" dt="2020-07-02T12:18:26.645" v="2007" actId="165"/>
          <ac:grpSpMkLst>
            <pc:docMk/>
            <pc:sldMk cId="3055077585" sldId="259"/>
            <ac:grpSpMk id="13" creationId="{A3469727-1914-4280-8AF7-B5D67A835D9F}"/>
          </ac:grpSpMkLst>
        </pc:grpChg>
        <pc:graphicFrameChg chg="add del mod">
          <ac:chgData name="fernando ribeiro" userId="9bb9909d9a55853f" providerId="LiveId" clId="{C351C9EC-2F8E-4712-AEF2-5E9C6C8FE811}" dt="2020-07-01T14:00:30.674" v="574"/>
          <ac:graphicFrameMkLst>
            <pc:docMk/>
            <pc:sldMk cId="3055077585" sldId="259"/>
            <ac:graphicFrameMk id="3" creationId="{E0E65DCC-FA80-4727-A315-F85B7882A6BF}"/>
          </ac:graphicFrameMkLst>
        </pc:graphicFrameChg>
        <pc:graphicFrameChg chg="add del mod">
          <ac:chgData name="fernando ribeiro" userId="9bb9909d9a55853f" providerId="LiveId" clId="{C351C9EC-2F8E-4712-AEF2-5E9C6C8FE811}" dt="2020-07-01T14:02:21.189" v="618"/>
          <ac:graphicFrameMkLst>
            <pc:docMk/>
            <pc:sldMk cId="3055077585" sldId="259"/>
            <ac:graphicFrameMk id="6" creationId="{BF3CD5DB-3F50-4CFE-B8B7-E7C2AD908439}"/>
          </ac:graphicFrameMkLst>
        </pc:graphicFrameChg>
      </pc:sldChg>
      <pc:sldChg chg="addSp delSp modSp new mod setBg">
        <pc:chgData name="fernando ribeiro" userId="9bb9909d9a55853f" providerId="LiveId" clId="{C351C9EC-2F8E-4712-AEF2-5E9C6C8FE811}" dt="2020-07-07T11:00:14.265" v="15036"/>
        <pc:sldMkLst>
          <pc:docMk/>
          <pc:sldMk cId="3038211436" sldId="260"/>
        </pc:sldMkLst>
        <pc:spChg chg="add mod">
          <ac:chgData name="fernando ribeiro" userId="9bb9909d9a55853f" providerId="LiveId" clId="{C351C9EC-2F8E-4712-AEF2-5E9C6C8FE811}" dt="2020-07-07T10:32:16.945" v="14570" actId="1035"/>
          <ac:spMkLst>
            <pc:docMk/>
            <pc:sldMk cId="3038211436" sldId="260"/>
            <ac:spMk id="2" creationId="{9A400685-5AC6-4C07-81D5-B59C0BEFF2EE}"/>
          </ac:spMkLst>
        </pc:spChg>
        <pc:spChg chg="add del mod">
          <ac:chgData name="fernando ribeiro" userId="9bb9909d9a55853f" providerId="LiveId" clId="{C351C9EC-2F8E-4712-AEF2-5E9C6C8FE811}" dt="2020-07-01T14:15:40.730" v="833"/>
          <ac:spMkLst>
            <pc:docMk/>
            <pc:sldMk cId="3038211436" sldId="260"/>
            <ac:spMk id="4" creationId="{2C9B4704-F05C-4637-A8A2-703AE838AE65}"/>
          </ac:spMkLst>
        </pc:spChg>
        <pc:spChg chg="add mod topLvl">
          <ac:chgData name="fernando ribeiro" userId="9bb9909d9a55853f" providerId="LiveId" clId="{C351C9EC-2F8E-4712-AEF2-5E9C6C8FE811}" dt="2020-07-07T10:53:01.734" v="14870" actId="207"/>
          <ac:spMkLst>
            <pc:docMk/>
            <pc:sldMk cId="3038211436" sldId="260"/>
            <ac:spMk id="9" creationId="{804597D4-2A3B-4032-AF4C-5D4A529EDAE8}"/>
          </ac:spMkLst>
        </pc:spChg>
        <pc:spChg chg="add del mod topLvl">
          <ac:chgData name="fernando ribeiro" userId="9bb9909d9a55853f" providerId="LiveId" clId="{C351C9EC-2F8E-4712-AEF2-5E9C6C8FE811}" dt="2020-07-02T11:53:05.653" v="1676" actId="478"/>
          <ac:spMkLst>
            <pc:docMk/>
            <pc:sldMk cId="3038211436" sldId="260"/>
            <ac:spMk id="10" creationId="{0AD2027D-DB09-4AB9-8B9C-88E3578456B4}"/>
          </ac:spMkLst>
        </pc:spChg>
        <pc:spChg chg="add mod">
          <ac:chgData name="fernando ribeiro" userId="9bb9909d9a55853f" providerId="LiveId" clId="{C351C9EC-2F8E-4712-AEF2-5E9C6C8FE811}" dt="2020-07-07T10:48:40.286" v="14836" actId="1076"/>
          <ac:spMkLst>
            <pc:docMk/>
            <pc:sldMk cId="3038211436" sldId="260"/>
            <ac:spMk id="11" creationId="{7FABF423-9E10-4144-8F78-A02473E0564C}"/>
          </ac:spMkLst>
        </pc:spChg>
        <pc:spChg chg="add mod">
          <ac:chgData name="fernando ribeiro" userId="9bb9909d9a55853f" providerId="LiveId" clId="{C351C9EC-2F8E-4712-AEF2-5E9C6C8FE811}" dt="2020-07-07T10:48:25.637" v="14832" actId="1076"/>
          <ac:spMkLst>
            <pc:docMk/>
            <pc:sldMk cId="3038211436" sldId="260"/>
            <ac:spMk id="13" creationId="{EAB42921-8026-40ED-9794-3BF4798D8B16}"/>
          </ac:spMkLst>
        </pc:spChg>
        <pc:grpChg chg="add del mod">
          <ac:chgData name="fernando ribeiro" userId="9bb9909d9a55853f" providerId="LiveId" clId="{C351C9EC-2F8E-4712-AEF2-5E9C6C8FE811}" dt="2020-07-02T11:50:26.438" v="1581" actId="165"/>
          <ac:grpSpMkLst>
            <pc:docMk/>
            <pc:sldMk cId="3038211436" sldId="260"/>
            <ac:grpSpMk id="12" creationId="{94D83B2D-089E-4277-9FF9-C10A8B9EE885}"/>
          </ac:grpSpMkLst>
        </pc:grpChg>
        <pc:graphicFrameChg chg="add del mod">
          <ac:chgData name="fernando ribeiro" userId="9bb9909d9a55853f" providerId="LiveId" clId="{C351C9EC-2F8E-4712-AEF2-5E9C6C8FE811}" dt="2020-07-01T14:15:37.053" v="831"/>
          <ac:graphicFrameMkLst>
            <pc:docMk/>
            <pc:sldMk cId="3038211436" sldId="260"/>
            <ac:graphicFrameMk id="3" creationId="{D1905CD1-5298-47A4-84A0-C070B85B89B4}"/>
          </ac:graphicFrameMkLst>
        </pc:graphicFrameChg>
        <pc:graphicFrameChg chg="add mod modGraphic">
          <ac:chgData name="fernando ribeiro" userId="9bb9909d9a55853f" providerId="LiveId" clId="{C351C9EC-2F8E-4712-AEF2-5E9C6C8FE811}" dt="2020-07-07T10:52:11.554" v="14865"/>
          <ac:graphicFrameMkLst>
            <pc:docMk/>
            <pc:sldMk cId="3038211436" sldId="260"/>
            <ac:graphicFrameMk id="5" creationId="{A4328C50-A8D3-49C7-94EE-54FF7FE16829}"/>
          </ac:graphicFrameMkLst>
        </pc:graphicFrameChg>
        <pc:graphicFrameChg chg="add mod modGraphic">
          <ac:chgData name="fernando ribeiro" userId="9bb9909d9a55853f" providerId="LiveId" clId="{C351C9EC-2F8E-4712-AEF2-5E9C6C8FE811}" dt="2020-07-07T11:00:14.265" v="15036"/>
          <ac:graphicFrameMkLst>
            <pc:docMk/>
            <pc:sldMk cId="3038211436" sldId="260"/>
            <ac:graphicFrameMk id="6" creationId="{B674EDFC-AC1E-43FB-B499-E533A092FC3C}"/>
          </ac:graphicFrameMkLst>
        </pc:graphicFrameChg>
        <pc:graphicFrameChg chg="add del mod">
          <ac:chgData name="fernando ribeiro" userId="9bb9909d9a55853f" providerId="LiveId" clId="{C351C9EC-2F8E-4712-AEF2-5E9C6C8FE811}" dt="2020-07-01T14:28:53.045" v="862" actId="478"/>
          <ac:graphicFrameMkLst>
            <pc:docMk/>
            <pc:sldMk cId="3038211436" sldId="260"/>
            <ac:graphicFrameMk id="7" creationId="{FD5B687C-B8BD-429A-A458-54516976E6B4}"/>
          </ac:graphicFrameMkLst>
        </pc:graphicFrameChg>
        <pc:picChg chg="add del mod modCrop">
          <ac:chgData name="fernando ribeiro" userId="9bb9909d9a55853f" providerId="LiveId" clId="{C351C9EC-2F8E-4712-AEF2-5E9C6C8FE811}" dt="2020-07-01T14:43:59.219" v="1052" actId="478"/>
          <ac:picMkLst>
            <pc:docMk/>
            <pc:sldMk cId="3038211436" sldId="260"/>
            <ac:picMk id="8" creationId="{57E6F45E-B7AA-4C5E-9F71-2875D025EB08}"/>
          </ac:picMkLst>
        </pc:picChg>
      </pc:sldChg>
      <pc:sldChg chg="addSp delSp modSp new mod">
        <pc:chgData name="fernando ribeiro" userId="9bb9909d9a55853f" providerId="LiveId" clId="{C351C9EC-2F8E-4712-AEF2-5E9C6C8FE811}" dt="2020-07-07T15:17:21.351" v="16717"/>
        <pc:sldMkLst>
          <pc:docMk/>
          <pc:sldMk cId="2197423124" sldId="261"/>
        </pc:sldMkLst>
        <pc:spChg chg="add del mod">
          <ac:chgData name="fernando ribeiro" userId="9bb9909d9a55853f" providerId="LiveId" clId="{C351C9EC-2F8E-4712-AEF2-5E9C6C8FE811}" dt="2020-07-01T14:31:14.932" v="895" actId="478"/>
          <ac:spMkLst>
            <pc:docMk/>
            <pc:sldMk cId="2197423124" sldId="261"/>
            <ac:spMk id="5" creationId="{D3FB0C19-5F13-4CFE-9DEB-1275AA216712}"/>
          </ac:spMkLst>
        </pc:spChg>
        <pc:spChg chg="add del mod">
          <ac:chgData name="fernando ribeiro" userId="9bb9909d9a55853f" providerId="LiveId" clId="{C351C9EC-2F8E-4712-AEF2-5E9C6C8FE811}" dt="2020-07-01T14:30:53.991" v="886"/>
          <ac:spMkLst>
            <pc:docMk/>
            <pc:sldMk cId="2197423124" sldId="261"/>
            <ac:spMk id="8" creationId="{819ED21A-1C3A-4127-B997-3FC49420445E}"/>
          </ac:spMkLst>
        </pc:spChg>
        <pc:spChg chg="add del mod">
          <ac:chgData name="fernando ribeiro" userId="9bb9909d9a55853f" providerId="LiveId" clId="{C351C9EC-2F8E-4712-AEF2-5E9C6C8FE811}" dt="2020-07-01T14:33:53.538" v="937" actId="478"/>
          <ac:spMkLst>
            <pc:docMk/>
            <pc:sldMk cId="2197423124" sldId="261"/>
            <ac:spMk id="10" creationId="{ADFA4496-52A1-4E67-9508-F05C7616F559}"/>
          </ac:spMkLst>
        </pc:spChg>
        <pc:spChg chg="add del mod">
          <ac:chgData name="fernando ribeiro" userId="9bb9909d9a55853f" providerId="LiveId" clId="{C351C9EC-2F8E-4712-AEF2-5E9C6C8FE811}" dt="2020-07-01T14:33:51.988" v="936" actId="478"/>
          <ac:spMkLst>
            <pc:docMk/>
            <pc:sldMk cId="2197423124" sldId="261"/>
            <ac:spMk id="11" creationId="{86B8D6CA-7ED5-45AD-A569-8C2C81CA8728}"/>
          </ac:spMkLst>
        </pc:spChg>
        <pc:spChg chg="add mod">
          <ac:chgData name="fernando ribeiro" userId="9bb9909d9a55853f" providerId="LiveId" clId="{C351C9EC-2F8E-4712-AEF2-5E9C6C8FE811}" dt="2020-07-07T10:41:53.224" v="14732" actId="14100"/>
          <ac:spMkLst>
            <pc:docMk/>
            <pc:sldMk cId="2197423124" sldId="261"/>
            <ac:spMk id="12" creationId="{852C2EB6-41B5-45D6-8298-EC984B8D2777}"/>
          </ac:spMkLst>
        </pc:spChg>
        <pc:spChg chg="add mod">
          <ac:chgData name="fernando ribeiro" userId="9bb9909d9a55853f" providerId="LiveId" clId="{C351C9EC-2F8E-4712-AEF2-5E9C6C8FE811}" dt="2020-07-07T10:42:12.023" v="14745" actId="1035"/>
          <ac:spMkLst>
            <pc:docMk/>
            <pc:sldMk cId="2197423124" sldId="261"/>
            <ac:spMk id="13" creationId="{12C9FF97-30B3-4532-9A2F-EB0D0DB359D9}"/>
          </ac:spMkLst>
        </pc:spChg>
        <pc:spChg chg="add mod">
          <ac:chgData name="fernando ribeiro" userId="9bb9909d9a55853f" providerId="LiveId" clId="{C351C9EC-2F8E-4712-AEF2-5E9C6C8FE811}" dt="2020-07-07T10:39:49.647" v="14711" actId="1035"/>
          <ac:spMkLst>
            <pc:docMk/>
            <pc:sldMk cId="2197423124" sldId="261"/>
            <ac:spMk id="14" creationId="{FD308029-80D5-48DC-8D94-5AEECECF6E80}"/>
          </ac:spMkLst>
        </pc:spChg>
        <pc:spChg chg="add mod">
          <ac:chgData name="fernando ribeiro" userId="9bb9909d9a55853f" providerId="LiveId" clId="{C351C9EC-2F8E-4712-AEF2-5E9C6C8FE811}" dt="2020-07-07T10:39:28.702" v="14674" actId="1036"/>
          <ac:spMkLst>
            <pc:docMk/>
            <pc:sldMk cId="2197423124" sldId="261"/>
            <ac:spMk id="15" creationId="{3BA13D5B-A0D7-420F-814D-A5E28E57054B}"/>
          </ac:spMkLst>
        </pc:spChg>
        <pc:spChg chg="add del mod">
          <ac:chgData name="fernando ribeiro" userId="9bb9909d9a55853f" providerId="LiveId" clId="{C351C9EC-2F8E-4712-AEF2-5E9C6C8FE811}" dt="2020-07-07T10:38:46.409" v="14650" actId="478"/>
          <ac:spMkLst>
            <pc:docMk/>
            <pc:sldMk cId="2197423124" sldId="261"/>
            <ac:spMk id="16" creationId="{645E7473-6A02-4015-B61A-D430F67EA449}"/>
          </ac:spMkLst>
        </pc:spChg>
        <pc:spChg chg="add mod">
          <ac:chgData name="fernando ribeiro" userId="9bb9909d9a55853f" providerId="LiveId" clId="{C351C9EC-2F8E-4712-AEF2-5E9C6C8FE811}" dt="2020-07-07T10:39:23.322" v="14660" actId="1036"/>
          <ac:spMkLst>
            <pc:docMk/>
            <pc:sldMk cId="2197423124" sldId="261"/>
            <ac:spMk id="17" creationId="{5BA561F3-845E-4692-BD74-29DD23882584}"/>
          </ac:spMkLst>
        </pc:spChg>
        <pc:spChg chg="add mod">
          <ac:chgData name="fernando ribeiro" userId="9bb9909d9a55853f" providerId="LiveId" clId="{C351C9EC-2F8E-4712-AEF2-5E9C6C8FE811}" dt="2020-07-07T10:39:45.885" v="14710" actId="1035"/>
          <ac:spMkLst>
            <pc:docMk/>
            <pc:sldMk cId="2197423124" sldId="261"/>
            <ac:spMk id="18" creationId="{4831552B-2A52-414B-A5A5-404514545C36}"/>
          </ac:spMkLst>
        </pc:spChg>
        <pc:spChg chg="add mod">
          <ac:chgData name="fernando ribeiro" userId="9bb9909d9a55853f" providerId="LiveId" clId="{C351C9EC-2F8E-4712-AEF2-5E9C6C8FE811}" dt="2020-07-07T10:49:42.450" v="14839" actId="108"/>
          <ac:spMkLst>
            <pc:docMk/>
            <pc:sldMk cId="2197423124" sldId="261"/>
            <ac:spMk id="19" creationId="{A69D1E9F-DC51-4078-A401-F97320826485}"/>
          </ac:spMkLst>
        </pc:spChg>
        <pc:spChg chg="add mod">
          <ac:chgData name="fernando ribeiro" userId="9bb9909d9a55853f" providerId="LiveId" clId="{C351C9EC-2F8E-4712-AEF2-5E9C6C8FE811}" dt="2020-07-07T15:17:21.351" v="16717"/>
          <ac:spMkLst>
            <pc:docMk/>
            <pc:sldMk cId="2197423124" sldId="261"/>
            <ac:spMk id="20" creationId="{CB874DB9-75D4-47A6-AD00-A1F3E08D742E}"/>
          </ac:spMkLst>
        </pc:spChg>
        <pc:graphicFrameChg chg="add del mod">
          <ac:chgData name="fernando ribeiro" userId="9bb9909d9a55853f" providerId="LiveId" clId="{C351C9EC-2F8E-4712-AEF2-5E9C6C8FE811}" dt="2020-07-01T14:28:35.600" v="858"/>
          <ac:graphicFrameMkLst>
            <pc:docMk/>
            <pc:sldMk cId="2197423124" sldId="261"/>
            <ac:graphicFrameMk id="2" creationId="{BD36332E-6879-4782-BD55-4C5E798F969B}"/>
          </ac:graphicFrameMkLst>
        </pc:graphicFrameChg>
        <pc:graphicFrameChg chg="add del mod">
          <ac:chgData name="fernando ribeiro" userId="9bb9909d9a55853f" providerId="LiveId" clId="{C351C9EC-2F8E-4712-AEF2-5E9C6C8FE811}" dt="2020-07-01T14:30:25.551" v="873"/>
          <ac:graphicFrameMkLst>
            <pc:docMk/>
            <pc:sldMk cId="2197423124" sldId="261"/>
            <ac:graphicFrameMk id="6" creationId="{1AEAD4DC-8464-4139-87FA-60BC10C082EE}"/>
          </ac:graphicFrameMkLst>
        </pc:graphicFrameChg>
        <pc:graphicFrameChg chg="add del mod">
          <ac:chgData name="fernando ribeiro" userId="9bb9909d9a55853f" providerId="LiveId" clId="{C351C9EC-2F8E-4712-AEF2-5E9C6C8FE811}" dt="2020-07-01T14:30:51.632" v="884"/>
          <ac:graphicFrameMkLst>
            <pc:docMk/>
            <pc:sldMk cId="2197423124" sldId="261"/>
            <ac:graphicFrameMk id="7" creationId="{B9DB016E-4BCA-4F2C-AAA2-7DBCBE4BC8F6}"/>
          </ac:graphicFrameMkLst>
        </pc:graphicFrameChg>
        <pc:graphicFrameChg chg="add del mod modGraphic">
          <ac:chgData name="fernando ribeiro" userId="9bb9909d9a55853f" providerId="LiveId" clId="{C351C9EC-2F8E-4712-AEF2-5E9C6C8FE811}" dt="2020-07-01T14:33:03.028" v="916" actId="478"/>
          <ac:graphicFrameMkLst>
            <pc:docMk/>
            <pc:sldMk cId="2197423124" sldId="261"/>
            <ac:graphicFrameMk id="9" creationId="{EFE66932-A88E-4B3F-AD65-B96A8E1AB3AE}"/>
          </ac:graphicFrameMkLst>
        </pc:graphicFrameChg>
        <pc:picChg chg="add del">
          <ac:chgData name="fernando ribeiro" userId="9bb9909d9a55853f" providerId="LiveId" clId="{C351C9EC-2F8E-4712-AEF2-5E9C6C8FE811}" dt="2020-07-01T14:28:55.996" v="863" actId="21"/>
          <ac:picMkLst>
            <pc:docMk/>
            <pc:sldMk cId="2197423124" sldId="261"/>
            <ac:picMk id="3" creationId="{9DA9457D-2E3A-4E4E-91C5-EEDF41548BF2}"/>
          </ac:picMkLst>
        </pc:picChg>
        <pc:picChg chg="add del mod modCrop">
          <ac:chgData name="fernando ribeiro" userId="9bb9909d9a55853f" providerId="LiveId" clId="{C351C9EC-2F8E-4712-AEF2-5E9C6C8FE811}" dt="2020-07-01T14:44:03.673" v="1053" actId="478"/>
          <ac:picMkLst>
            <pc:docMk/>
            <pc:sldMk cId="2197423124" sldId="261"/>
            <ac:picMk id="4" creationId="{3466D9F3-EAFF-4B00-A759-A4613536BCD6}"/>
          </ac:picMkLst>
        </pc:picChg>
      </pc:sldChg>
      <pc:sldChg chg="addSp delSp modSp new mod">
        <pc:chgData name="fernando ribeiro" userId="9bb9909d9a55853f" providerId="LiveId" clId="{C351C9EC-2F8E-4712-AEF2-5E9C6C8FE811}" dt="2020-07-07T10:57:07.888" v="14981" actId="1036"/>
        <pc:sldMkLst>
          <pc:docMk/>
          <pc:sldMk cId="1019941448" sldId="262"/>
        </pc:sldMkLst>
        <pc:spChg chg="add mod">
          <ac:chgData name="fernando ribeiro" userId="9bb9909d9a55853f" providerId="LiveId" clId="{C351C9EC-2F8E-4712-AEF2-5E9C6C8FE811}" dt="2020-07-07T10:50:02.529" v="14840" actId="108"/>
          <ac:spMkLst>
            <pc:docMk/>
            <pc:sldMk cId="1019941448" sldId="262"/>
            <ac:spMk id="2" creationId="{0261156B-11F8-492D-96E7-D73601037B00}"/>
          </ac:spMkLst>
        </pc:spChg>
        <pc:spChg chg="add mod">
          <ac:chgData name="fernando ribeiro" userId="9bb9909d9a55853f" providerId="LiveId" clId="{C351C9EC-2F8E-4712-AEF2-5E9C6C8FE811}" dt="2020-07-07T10:57:01.099" v="14958" actId="1076"/>
          <ac:spMkLst>
            <pc:docMk/>
            <pc:sldMk cId="1019941448" sldId="262"/>
            <ac:spMk id="4" creationId="{B8B18A5C-5F98-4C12-A562-D16A76189DF2}"/>
          </ac:spMkLst>
        </pc:spChg>
        <pc:spChg chg="add mod">
          <ac:chgData name="fernando ribeiro" userId="9bb9909d9a55853f" providerId="LiveId" clId="{C351C9EC-2F8E-4712-AEF2-5E9C6C8FE811}" dt="2020-07-07T10:57:07.888" v="14981" actId="1036"/>
          <ac:spMkLst>
            <pc:docMk/>
            <pc:sldMk cId="1019941448" sldId="262"/>
            <ac:spMk id="5" creationId="{2F18067B-4DEB-43CC-966D-718FD5788E6A}"/>
          </ac:spMkLst>
        </pc:spChg>
        <pc:spChg chg="add mod">
          <ac:chgData name="fernando ribeiro" userId="9bb9909d9a55853f" providerId="LiveId" clId="{C351C9EC-2F8E-4712-AEF2-5E9C6C8FE811}" dt="2020-07-02T12:42:47.001" v="2221" actId="21"/>
          <ac:spMkLst>
            <pc:docMk/>
            <pc:sldMk cId="1019941448" sldId="262"/>
            <ac:spMk id="6" creationId="{7FA1A4BC-7D51-4C2E-B425-3B169DF4BC2F}"/>
          </ac:spMkLst>
        </pc:spChg>
        <pc:spChg chg="add mod">
          <ac:chgData name="fernando ribeiro" userId="9bb9909d9a55853f" providerId="LiveId" clId="{C351C9EC-2F8E-4712-AEF2-5E9C6C8FE811}" dt="2020-07-07T10:56:54.359" v="14957" actId="1036"/>
          <ac:spMkLst>
            <pc:docMk/>
            <pc:sldMk cId="1019941448" sldId="262"/>
            <ac:spMk id="7" creationId="{4DEE5C23-40E6-4E0E-B9C7-F22A8D03EC3D}"/>
          </ac:spMkLst>
        </pc:spChg>
        <pc:graphicFrameChg chg="add del mod modGraphic">
          <ac:chgData name="fernando ribeiro" userId="9bb9909d9a55853f" providerId="LiveId" clId="{C351C9EC-2F8E-4712-AEF2-5E9C6C8FE811}" dt="2020-07-07T10:56:48.219" v="14947" actId="1036"/>
          <ac:graphicFrameMkLst>
            <pc:docMk/>
            <pc:sldMk cId="1019941448" sldId="262"/>
            <ac:graphicFrameMk id="3" creationId="{C8F2E487-FDC3-4B61-B9BE-6AE65A692B27}"/>
          </ac:graphicFrameMkLst>
        </pc:graphicFrameChg>
      </pc:sldChg>
      <pc:sldChg chg="addSp delSp modSp new mod">
        <pc:chgData name="fernando ribeiro" userId="9bb9909d9a55853f" providerId="LiveId" clId="{C351C9EC-2F8E-4712-AEF2-5E9C6C8FE811}" dt="2020-07-07T15:12:42.670" v="16666" actId="1035"/>
        <pc:sldMkLst>
          <pc:docMk/>
          <pc:sldMk cId="2658449359" sldId="263"/>
        </pc:sldMkLst>
        <pc:spChg chg="add del mod">
          <ac:chgData name="fernando ribeiro" userId="9bb9909d9a55853f" providerId="LiveId" clId="{C351C9EC-2F8E-4712-AEF2-5E9C6C8FE811}" dt="2020-07-02T12:48:03.665" v="2236"/>
          <ac:spMkLst>
            <pc:docMk/>
            <pc:sldMk cId="2658449359" sldId="263"/>
            <ac:spMk id="3" creationId="{C12E61BC-4DD7-4D7B-BD0F-3E99687523CC}"/>
          </ac:spMkLst>
        </pc:spChg>
        <pc:spChg chg="add del mod">
          <ac:chgData name="fernando ribeiro" userId="9bb9909d9a55853f" providerId="LiveId" clId="{C351C9EC-2F8E-4712-AEF2-5E9C6C8FE811}" dt="2020-07-02T12:48:50.149" v="2252" actId="47"/>
          <ac:spMkLst>
            <pc:docMk/>
            <pc:sldMk cId="2658449359" sldId="263"/>
            <ac:spMk id="4" creationId="{7AD842F6-3E76-4D04-AD6C-637BE0E47818}"/>
          </ac:spMkLst>
        </pc:spChg>
        <pc:spChg chg="add del mod">
          <ac:chgData name="fernando ribeiro" userId="9bb9909d9a55853f" providerId="LiveId" clId="{C351C9EC-2F8E-4712-AEF2-5E9C6C8FE811}" dt="2020-07-02T12:48:25.805" v="2243"/>
          <ac:spMkLst>
            <pc:docMk/>
            <pc:sldMk cId="2658449359" sldId="263"/>
            <ac:spMk id="6" creationId="{8FB6E18C-D7DF-40D8-8BA3-33B1672E56CD}"/>
          </ac:spMkLst>
        </pc:spChg>
        <pc:spChg chg="add del mod">
          <ac:chgData name="fernando ribeiro" userId="9bb9909d9a55853f" providerId="LiveId" clId="{C351C9EC-2F8E-4712-AEF2-5E9C6C8FE811}" dt="2020-07-02T12:48:52.444" v="2256"/>
          <ac:spMkLst>
            <pc:docMk/>
            <pc:sldMk cId="2658449359" sldId="263"/>
            <ac:spMk id="8" creationId="{1314042E-6DFE-4A15-BC40-EDAC71F89459}"/>
          </ac:spMkLst>
        </pc:spChg>
        <pc:spChg chg="add del mod">
          <ac:chgData name="fernando ribeiro" userId="9bb9909d9a55853f" providerId="LiveId" clId="{C351C9EC-2F8E-4712-AEF2-5E9C6C8FE811}" dt="2020-07-02T12:48:49.709" v="2249"/>
          <ac:spMkLst>
            <pc:docMk/>
            <pc:sldMk cId="2658449359" sldId="263"/>
            <ac:spMk id="10" creationId="{DD728BAA-C6EC-4D2F-B837-572509B0D9F5}"/>
          </ac:spMkLst>
        </pc:spChg>
        <pc:spChg chg="add del mod">
          <ac:chgData name="fernando ribeiro" userId="9bb9909d9a55853f" providerId="LiveId" clId="{C351C9EC-2F8E-4712-AEF2-5E9C6C8FE811}" dt="2020-07-02T12:50:21.499" v="2352"/>
          <ac:spMkLst>
            <pc:docMk/>
            <pc:sldMk cId="2658449359" sldId="263"/>
            <ac:spMk id="11" creationId="{79828EF5-E6D0-491F-98D5-9936E85A610B}"/>
          </ac:spMkLst>
        </pc:spChg>
        <pc:spChg chg="add mod">
          <ac:chgData name="fernando ribeiro" userId="9bb9909d9a55853f" providerId="LiveId" clId="{C351C9EC-2F8E-4712-AEF2-5E9C6C8FE811}" dt="2020-07-07T10:54:43.408" v="14890" actId="6549"/>
          <ac:spMkLst>
            <pc:docMk/>
            <pc:sldMk cId="2658449359" sldId="263"/>
            <ac:spMk id="14" creationId="{51717EB1-AE71-47E4-AE28-524B4E1230EA}"/>
          </ac:spMkLst>
        </pc:spChg>
        <pc:spChg chg="add del mod">
          <ac:chgData name="fernando ribeiro" userId="9bb9909d9a55853f" providerId="LiveId" clId="{C351C9EC-2F8E-4712-AEF2-5E9C6C8FE811}" dt="2020-07-02T12:51:48.579" v="2374"/>
          <ac:spMkLst>
            <pc:docMk/>
            <pc:sldMk cId="2658449359" sldId="263"/>
            <ac:spMk id="16" creationId="{23DCD136-1769-46DF-9D3B-C94686AF4A01}"/>
          </ac:spMkLst>
        </pc:spChg>
        <pc:spChg chg="add del mod">
          <ac:chgData name="fernando ribeiro" userId="9bb9909d9a55853f" providerId="LiveId" clId="{C351C9EC-2F8E-4712-AEF2-5E9C6C8FE811}" dt="2020-07-07T10:53:37.732" v="14874" actId="1036"/>
          <ac:spMkLst>
            <pc:docMk/>
            <pc:sldMk cId="2658449359" sldId="263"/>
            <ac:spMk id="17" creationId="{461CD801-EB00-4529-B31A-B3C3929687AB}"/>
          </ac:spMkLst>
        </pc:spChg>
        <pc:spChg chg="add mod">
          <ac:chgData name="fernando ribeiro" userId="9bb9909d9a55853f" providerId="LiveId" clId="{C351C9EC-2F8E-4712-AEF2-5E9C6C8FE811}" dt="2020-07-07T10:55:13.061" v="14919" actId="1035"/>
          <ac:spMkLst>
            <pc:docMk/>
            <pc:sldMk cId="2658449359" sldId="263"/>
            <ac:spMk id="18" creationId="{FDCA4D75-79B1-40BF-8978-09F244C6C82D}"/>
          </ac:spMkLst>
        </pc:spChg>
        <pc:spChg chg="add mod">
          <ac:chgData name="fernando ribeiro" userId="9bb9909d9a55853f" providerId="LiveId" clId="{C351C9EC-2F8E-4712-AEF2-5E9C6C8FE811}" dt="2020-07-07T15:12:33.381" v="16659" actId="1035"/>
          <ac:spMkLst>
            <pc:docMk/>
            <pc:sldMk cId="2658449359" sldId="263"/>
            <ac:spMk id="20" creationId="{B2049A19-36BC-43F4-A76C-F2ED3842D331}"/>
          </ac:spMkLst>
        </pc:spChg>
        <pc:spChg chg="add mod">
          <ac:chgData name="fernando ribeiro" userId="9bb9909d9a55853f" providerId="LiveId" clId="{C351C9EC-2F8E-4712-AEF2-5E9C6C8FE811}" dt="2020-07-07T15:12:33.381" v="16659" actId="1035"/>
          <ac:spMkLst>
            <pc:docMk/>
            <pc:sldMk cId="2658449359" sldId="263"/>
            <ac:spMk id="21" creationId="{F8887A27-4F6F-4EAE-9930-4C1A39C87EC3}"/>
          </ac:spMkLst>
        </pc:spChg>
        <pc:spChg chg="add mod">
          <ac:chgData name="fernando ribeiro" userId="9bb9909d9a55853f" providerId="LiveId" clId="{C351C9EC-2F8E-4712-AEF2-5E9C6C8FE811}" dt="2020-07-07T15:12:33.381" v="16659" actId="1035"/>
          <ac:spMkLst>
            <pc:docMk/>
            <pc:sldMk cId="2658449359" sldId="263"/>
            <ac:spMk id="22" creationId="{CA91EAE2-E7AF-4CDF-85DC-7A3CE176AC88}"/>
          </ac:spMkLst>
        </pc:spChg>
        <pc:spChg chg="add del mod">
          <ac:chgData name="fernando ribeiro" userId="9bb9909d9a55853f" providerId="LiveId" clId="{C351C9EC-2F8E-4712-AEF2-5E9C6C8FE811}" dt="2020-07-07T10:56:24.561" v="14934" actId="478"/>
          <ac:spMkLst>
            <pc:docMk/>
            <pc:sldMk cId="2658449359" sldId="263"/>
            <ac:spMk id="23" creationId="{151D24A9-001A-4754-8FD4-E2606C64A02C}"/>
          </ac:spMkLst>
        </pc:spChg>
        <pc:spChg chg="add mod">
          <ac:chgData name="fernando ribeiro" userId="9bb9909d9a55853f" providerId="LiveId" clId="{C351C9EC-2F8E-4712-AEF2-5E9C6C8FE811}" dt="2020-07-07T15:12:42.670" v="16666" actId="1035"/>
          <ac:spMkLst>
            <pc:docMk/>
            <pc:sldMk cId="2658449359" sldId="263"/>
            <ac:spMk id="24" creationId="{E21D6E24-7122-4055-9B19-95E63099865B}"/>
          </ac:spMkLst>
        </pc:spChg>
        <pc:spChg chg="add mod">
          <ac:chgData name="fernando ribeiro" userId="9bb9909d9a55853f" providerId="LiveId" clId="{C351C9EC-2F8E-4712-AEF2-5E9C6C8FE811}" dt="2020-07-07T15:12:16.392" v="16649"/>
          <ac:spMkLst>
            <pc:docMk/>
            <pc:sldMk cId="2658449359" sldId="263"/>
            <ac:spMk id="25" creationId="{C07D29C7-417C-4081-9258-83F6B9886524}"/>
          </ac:spMkLst>
        </pc:spChg>
        <pc:graphicFrameChg chg="add del mod">
          <ac:chgData name="fernando ribeiro" userId="9bb9909d9a55853f" providerId="LiveId" clId="{C351C9EC-2F8E-4712-AEF2-5E9C6C8FE811}" dt="2020-07-02T12:48:03.665" v="2236"/>
          <ac:graphicFrameMkLst>
            <pc:docMk/>
            <pc:sldMk cId="2658449359" sldId="263"/>
            <ac:graphicFrameMk id="2" creationId="{06B914CF-D826-4425-A3DD-AC3E859ADFF9}"/>
          </ac:graphicFrameMkLst>
        </pc:graphicFrameChg>
        <pc:graphicFrameChg chg="add del mod">
          <ac:chgData name="fernando ribeiro" userId="9bb9909d9a55853f" providerId="LiveId" clId="{C351C9EC-2F8E-4712-AEF2-5E9C6C8FE811}" dt="2020-07-02T12:48:25.805" v="2243"/>
          <ac:graphicFrameMkLst>
            <pc:docMk/>
            <pc:sldMk cId="2658449359" sldId="263"/>
            <ac:graphicFrameMk id="5" creationId="{9046A53C-ADC8-4464-88AB-239945910992}"/>
          </ac:graphicFrameMkLst>
        </pc:graphicFrameChg>
        <pc:graphicFrameChg chg="add del mod">
          <ac:chgData name="fernando ribeiro" userId="9bb9909d9a55853f" providerId="LiveId" clId="{C351C9EC-2F8E-4712-AEF2-5E9C6C8FE811}" dt="2020-07-02T12:48:52.444" v="2256"/>
          <ac:graphicFrameMkLst>
            <pc:docMk/>
            <pc:sldMk cId="2658449359" sldId="263"/>
            <ac:graphicFrameMk id="7" creationId="{A7093BC0-E6D5-4A53-9D73-4D9CC4F112E1}"/>
          </ac:graphicFrameMkLst>
        </pc:graphicFrameChg>
        <pc:graphicFrameChg chg="add del mod">
          <ac:chgData name="fernando ribeiro" userId="9bb9909d9a55853f" providerId="LiveId" clId="{C351C9EC-2F8E-4712-AEF2-5E9C6C8FE811}" dt="2020-07-02T12:48:49.709" v="2249"/>
          <ac:graphicFrameMkLst>
            <pc:docMk/>
            <pc:sldMk cId="2658449359" sldId="263"/>
            <ac:graphicFrameMk id="9" creationId="{F9C00D10-A411-4FE0-8379-07C0D73BEA9C}"/>
          </ac:graphicFrameMkLst>
        </pc:graphicFrameChg>
        <pc:graphicFrameChg chg="add del mod">
          <ac:chgData name="fernando ribeiro" userId="9bb9909d9a55853f" providerId="LiveId" clId="{C351C9EC-2F8E-4712-AEF2-5E9C6C8FE811}" dt="2020-07-02T12:49:06.905" v="2259"/>
          <ac:graphicFrameMkLst>
            <pc:docMk/>
            <pc:sldMk cId="2658449359" sldId="263"/>
            <ac:graphicFrameMk id="12" creationId="{2A0F9DD0-02D2-4CCF-B38C-BF7610172381}"/>
          </ac:graphicFrameMkLst>
        </pc:graphicFrameChg>
        <pc:graphicFrameChg chg="add del mod modGraphic">
          <ac:chgData name="fernando ribeiro" userId="9bb9909d9a55853f" providerId="LiveId" clId="{C351C9EC-2F8E-4712-AEF2-5E9C6C8FE811}" dt="2020-07-02T12:51:35.596" v="2371" actId="478"/>
          <ac:graphicFrameMkLst>
            <pc:docMk/>
            <pc:sldMk cId="2658449359" sldId="263"/>
            <ac:graphicFrameMk id="13" creationId="{179FCC77-5AA5-45BB-B55F-9B6A1597F662}"/>
          </ac:graphicFrameMkLst>
        </pc:graphicFrameChg>
        <pc:graphicFrameChg chg="add del mod">
          <ac:chgData name="fernando ribeiro" userId="9bb9909d9a55853f" providerId="LiveId" clId="{C351C9EC-2F8E-4712-AEF2-5E9C6C8FE811}" dt="2020-07-02T12:51:48.579" v="2374"/>
          <ac:graphicFrameMkLst>
            <pc:docMk/>
            <pc:sldMk cId="2658449359" sldId="263"/>
            <ac:graphicFrameMk id="15" creationId="{71327892-B3B5-49D8-BA06-96185B3903FD}"/>
          </ac:graphicFrameMkLst>
        </pc:graphicFrameChg>
        <pc:graphicFrameChg chg="add del mod">
          <ac:chgData name="fernando ribeiro" userId="9bb9909d9a55853f" providerId="LiveId" clId="{C351C9EC-2F8E-4712-AEF2-5E9C6C8FE811}" dt="2020-07-02T12:54:06.794" v="2409"/>
          <ac:graphicFrameMkLst>
            <pc:docMk/>
            <pc:sldMk cId="2658449359" sldId="263"/>
            <ac:graphicFrameMk id="19" creationId="{2DBF5D8C-8A90-4E45-B52D-4D2475954257}"/>
          </ac:graphicFrameMkLst>
        </pc:graphicFrameChg>
      </pc:sldChg>
      <pc:sldChg chg="addSp delSp modSp new mod">
        <pc:chgData name="fernando ribeiro" userId="9bb9909d9a55853f" providerId="LiveId" clId="{C351C9EC-2F8E-4712-AEF2-5E9C6C8FE811}" dt="2020-07-07T11:06:44.151" v="15156" actId="108"/>
        <pc:sldMkLst>
          <pc:docMk/>
          <pc:sldMk cId="2687569967" sldId="264"/>
        </pc:sldMkLst>
        <pc:spChg chg="add mod">
          <ac:chgData name="fernando ribeiro" userId="9bb9909d9a55853f" providerId="LiveId" clId="{C351C9EC-2F8E-4712-AEF2-5E9C6C8FE811}" dt="2020-07-07T10:58:48.703" v="15013" actId="1036"/>
          <ac:spMkLst>
            <pc:docMk/>
            <pc:sldMk cId="2687569967" sldId="264"/>
            <ac:spMk id="2" creationId="{2F536112-BA41-47F8-A543-BAF0815DBCFE}"/>
          </ac:spMkLst>
        </pc:spChg>
        <pc:spChg chg="add del mod">
          <ac:chgData name="fernando ribeiro" userId="9bb9909d9a55853f" providerId="LiveId" clId="{C351C9EC-2F8E-4712-AEF2-5E9C6C8FE811}" dt="2020-07-02T14:12:24.814" v="2778" actId="21"/>
          <ac:spMkLst>
            <pc:docMk/>
            <pc:sldMk cId="2687569967" sldId="264"/>
            <ac:spMk id="4" creationId="{ED28FF66-9DE2-413B-BDB6-2982B19D6614}"/>
          </ac:spMkLst>
        </pc:spChg>
        <pc:spChg chg="add del mod">
          <ac:chgData name="fernando ribeiro" userId="9bb9909d9a55853f" providerId="LiveId" clId="{C351C9EC-2F8E-4712-AEF2-5E9C6C8FE811}" dt="2020-07-02T14:12:30.987" v="2780" actId="21"/>
          <ac:spMkLst>
            <pc:docMk/>
            <pc:sldMk cId="2687569967" sldId="264"/>
            <ac:spMk id="5" creationId="{60B5AB8E-AA19-4921-93B7-ED35329C2FDA}"/>
          </ac:spMkLst>
        </pc:spChg>
        <pc:spChg chg="add del mod">
          <ac:chgData name="fernando ribeiro" userId="9bb9909d9a55853f" providerId="LiveId" clId="{C351C9EC-2F8E-4712-AEF2-5E9C6C8FE811}" dt="2020-07-02T14:10:30.206" v="2764"/>
          <ac:spMkLst>
            <pc:docMk/>
            <pc:sldMk cId="2687569967" sldId="264"/>
            <ac:spMk id="6" creationId="{CA3368CA-24F9-4B0E-B6BC-B2AB9FA5B002}"/>
          </ac:spMkLst>
        </pc:spChg>
        <pc:spChg chg="add del mod">
          <ac:chgData name="fernando ribeiro" userId="9bb9909d9a55853f" providerId="LiveId" clId="{C351C9EC-2F8E-4712-AEF2-5E9C6C8FE811}" dt="2020-07-02T14:15:02.226" v="2855"/>
          <ac:spMkLst>
            <pc:docMk/>
            <pc:sldMk cId="2687569967" sldId="264"/>
            <ac:spMk id="8" creationId="{32570670-056F-49A5-BDC6-696CF617B958}"/>
          </ac:spMkLst>
        </pc:spChg>
        <pc:spChg chg="add mod">
          <ac:chgData name="fernando ribeiro" userId="9bb9909d9a55853f" providerId="LiveId" clId="{C351C9EC-2F8E-4712-AEF2-5E9C6C8FE811}" dt="2020-07-07T11:06:44.151" v="15156" actId="108"/>
          <ac:spMkLst>
            <pc:docMk/>
            <pc:sldMk cId="2687569967" sldId="264"/>
            <ac:spMk id="9" creationId="{112D6ECC-CC91-413D-B2C8-A0E8889CD97D}"/>
          </ac:spMkLst>
        </pc:spChg>
        <pc:spChg chg="add mod">
          <ac:chgData name="fernando ribeiro" userId="9bb9909d9a55853f" providerId="LiveId" clId="{C351C9EC-2F8E-4712-AEF2-5E9C6C8FE811}" dt="2020-07-07T11:03:02.672" v="15111" actId="1036"/>
          <ac:spMkLst>
            <pc:docMk/>
            <pc:sldMk cId="2687569967" sldId="264"/>
            <ac:spMk id="10" creationId="{B4F3FA02-B7FE-4A2B-8DC0-CEB94504EA4E}"/>
          </ac:spMkLst>
        </pc:spChg>
        <pc:spChg chg="add mod">
          <ac:chgData name="fernando ribeiro" userId="9bb9909d9a55853f" providerId="LiveId" clId="{C351C9EC-2F8E-4712-AEF2-5E9C6C8FE811}" dt="2020-07-07T11:02:33.812" v="15087" actId="1036"/>
          <ac:spMkLst>
            <pc:docMk/>
            <pc:sldMk cId="2687569967" sldId="264"/>
            <ac:spMk id="11" creationId="{EE2ECBC1-A7FD-4B6E-AA99-AB65E71A1CCD}"/>
          </ac:spMkLst>
        </pc:spChg>
        <pc:graphicFrameChg chg="add mod modGraphic">
          <ac:chgData name="fernando ribeiro" userId="9bb9909d9a55853f" providerId="LiveId" clId="{C351C9EC-2F8E-4712-AEF2-5E9C6C8FE811}" dt="2020-07-07T11:05:30.726" v="15143"/>
          <ac:graphicFrameMkLst>
            <pc:docMk/>
            <pc:sldMk cId="2687569967" sldId="264"/>
            <ac:graphicFrameMk id="3" creationId="{3E01CF71-F111-4A35-B1D4-4D4794085C7F}"/>
          </ac:graphicFrameMkLst>
        </pc:graphicFrameChg>
        <pc:graphicFrameChg chg="add mod modGraphic">
          <ac:chgData name="fernando ribeiro" userId="9bb9909d9a55853f" providerId="LiveId" clId="{C351C9EC-2F8E-4712-AEF2-5E9C6C8FE811}" dt="2020-07-07T11:05:42.791" v="15145"/>
          <ac:graphicFrameMkLst>
            <pc:docMk/>
            <pc:sldMk cId="2687569967" sldId="264"/>
            <ac:graphicFrameMk id="7" creationId="{3AA6A8A0-18E4-4D91-8E4C-21AA18017C8C}"/>
          </ac:graphicFrameMkLst>
        </pc:graphicFrameChg>
      </pc:sldChg>
      <pc:sldChg chg="addSp delSp modSp new mod">
        <pc:chgData name="fernando ribeiro" userId="9bb9909d9a55853f" providerId="LiveId" clId="{C351C9EC-2F8E-4712-AEF2-5E9C6C8FE811}" dt="2020-07-07T15:12:51.910" v="16667"/>
        <pc:sldMkLst>
          <pc:docMk/>
          <pc:sldMk cId="2243103171" sldId="265"/>
        </pc:sldMkLst>
        <pc:spChg chg="add del mod">
          <ac:chgData name="fernando ribeiro" userId="9bb9909d9a55853f" providerId="LiveId" clId="{C351C9EC-2F8E-4712-AEF2-5E9C6C8FE811}" dt="2020-07-02T14:24:16.467" v="3179" actId="21"/>
          <ac:spMkLst>
            <pc:docMk/>
            <pc:sldMk cId="2243103171" sldId="265"/>
            <ac:spMk id="3" creationId="{1452E084-B55D-4B5C-89E3-A80198DDCFAD}"/>
          </ac:spMkLst>
        </pc:spChg>
        <pc:spChg chg="add del mod">
          <ac:chgData name="fernando ribeiro" userId="9bb9909d9a55853f" providerId="LiveId" clId="{C351C9EC-2F8E-4712-AEF2-5E9C6C8FE811}" dt="2020-07-02T14:24:39.255" v="3183" actId="21"/>
          <ac:spMkLst>
            <pc:docMk/>
            <pc:sldMk cId="2243103171" sldId="265"/>
            <ac:spMk id="4" creationId="{51552BAF-E7A9-457B-9D2C-DF4C482FF7CB}"/>
          </ac:spMkLst>
        </pc:spChg>
        <pc:spChg chg="add mod">
          <ac:chgData name="fernando ribeiro" userId="9bb9909d9a55853f" providerId="LiveId" clId="{C351C9EC-2F8E-4712-AEF2-5E9C6C8FE811}" dt="2020-07-07T11:14:08.756" v="15286" actId="20577"/>
          <ac:spMkLst>
            <pc:docMk/>
            <pc:sldMk cId="2243103171" sldId="265"/>
            <ac:spMk id="5" creationId="{035D8B7E-37C4-4808-8513-47A4C8F7C5FA}"/>
          </ac:spMkLst>
        </pc:spChg>
        <pc:spChg chg="add mod">
          <ac:chgData name="fernando ribeiro" userId="9bb9909d9a55853f" providerId="LiveId" clId="{C351C9EC-2F8E-4712-AEF2-5E9C6C8FE811}" dt="2020-07-07T11:14:16.785" v="15292" actId="20577"/>
          <ac:spMkLst>
            <pc:docMk/>
            <pc:sldMk cId="2243103171" sldId="265"/>
            <ac:spMk id="7" creationId="{98ACD3D1-3009-412F-A6A1-61C15A34380D}"/>
          </ac:spMkLst>
        </pc:spChg>
        <pc:spChg chg="add mod">
          <ac:chgData name="fernando ribeiro" userId="9bb9909d9a55853f" providerId="LiveId" clId="{C351C9EC-2F8E-4712-AEF2-5E9C6C8FE811}" dt="2020-07-07T11:07:13.224" v="15159" actId="1036"/>
          <ac:spMkLst>
            <pc:docMk/>
            <pc:sldMk cId="2243103171" sldId="265"/>
            <ac:spMk id="8" creationId="{EAC7696F-40FC-4C11-B371-7347ED3F8EF4}"/>
          </ac:spMkLst>
        </pc:spChg>
        <pc:spChg chg="add mod">
          <ac:chgData name="fernando ribeiro" userId="9bb9909d9a55853f" providerId="LiveId" clId="{C351C9EC-2F8E-4712-AEF2-5E9C6C8FE811}" dt="2020-07-07T11:13:35.478" v="15279" actId="108"/>
          <ac:spMkLst>
            <pc:docMk/>
            <pc:sldMk cId="2243103171" sldId="265"/>
            <ac:spMk id="10" creationId="{B8428376-014F-4CCC-83F4-566AE00499B0}"/>
          </ac:spMkLst>
        </pc:spChg>
        <pc:spChg chg="add del mod">
          <ac:chgData name="fernando ribeiro" userId="9bb9909d9a55853f" providerId="LiveId" clId="{C351C9EC-2F8E-4712-AEF2-5E9C6C8FE811}" dt="2020-07-07T11:11:40.151" v="15251" actId="478"/>
          <ac:spMkLst>
            <pc:docMk/>
            <pc:sldMk cId="2243103171" sldId="265"/>
            <ac:spMk id="12" creationId="{8767BF5B-AE04-4B57-97C6-4D5A2964E10A}"/>
          </ac:spMkLst>
        </pc:spChg>
        <pc:spChg chg="add mod">
          <ac:chgData name="fernando ribeiro" userId="9bb9909d9a55853f" providerId="LiveId" clId="{C351C9EC-2F8E-4712-AEF2-5E9C6C8FE811}" dt="2020-07-07T11:11:59.510" v="15259" actId="1036"/>
          <ac:spMkLst>
            <pc:docMk/>
            <pc:sldMk cId="2243103171" sldId="265"/>
            <ac:spMk id="13" creationId="{5F07E612-95BA-4D43-954C-29B41470560A}"/>
          </ac:spMkLst>
        </pc:spChg>
        <pc:spChg chg="add mod">
          <ac:chgData name="fernando ribeiro" userId="9bb9909d9a55853f" providerId="LiveId" clId="{C351C9EC-2F8E-4712-AEF2-5E9C6C8FE811}" dt="2020-07-07T11:13:40.797" v="15280" actId="108"/>
          <ac:spMkLst>
            <pc:docMk/>
            <pc:sldMk cId="2243103171" sldId="265"/>
            <ac:spMk id="14" creationId="{755C3B55-76D1-422E-92E1-2FE0DEEC0454}"/>
          </ac:spMkLst>
        </pc:spChg>
        <pc:spChg chg="add mod">
          <ac:chgData name="fernando ribeiro" userId="9bb9909d9a55853f" providerId="LiveId" clId="{C351C9EC-2F8E-4712-AEF2-5E9C6C8FE811}" dt="2020-07-07T11:13:44.637" v="15281" actId="108"/>
          <ac:spMkLst>
            <pc:docMk/>
            <pc:sldMk cId="2243103171" sldId="265"/>
            <ac:spMk id="15" creationId="{7FC8E916-0B2A-4C51-A873-37908106C987}"/>
          </ac:spMkLst>
        </pc:spChg>
        <pc:spChg chg="add mod">
          <ac:chgData name="fernando ribeiro" userId="9bb9909d9a55853f" providerId="LiveId" clId="{C351C9EC-2F8E-4712-AEF2-5E9C6C8FE811}" dt="2020-07-07T11:13:49.687" v="15282" actId="108"/>
          <ac:spMkLst>
            <pc:docMk/>
            <pc:sldMk cId="2243103171" sldId="265"/>
            <ac:spMk id="16" creationId="{98574238-2305-4B95-9B48-94DB14CC1510}"/>
          </ac:spMkLst>
        </pc:spChg>
        <pc:spChg chg="add del mod">
          <ac:chgData name="fernando ribeiro" userId="9bb9909d9a55853f" providerId="LiveId" clId="{C351C9EC-2F8E-4712-AEF2-5E9C6C8FE811}" dt="2020-07-07T11:08:58.425" v="15199" actId="478"/>
          <ac:spMkLst>
            <pc:docMk/>
            <pc:sldMk cId="2243103171" sldId="265"/>
            <ac:spMk id="17" creationId="{1896BB47-3856-4565-818B-85DC7D6065F3}"/>
          </ac:spMkLst>
        </pc:spChg>
        <pc:spChg chg="add mod">
          <ac:chgData name="fernando ribeiro" userId="9bb9909d9a55853f" providerId="LiveId" clId="{C351C9EC-2F8E-4712-AEF2-5E9C6C8FE811}" dt="2020-07-07T15:12:51.910" v="16667"/>
          <ac:spMkLst>
            <pc:docMk/>
            <pc:sldMk cId="2243103171" sldId="265"/>
            <ac:spMk id="18" creationId="{DCD40EB7-51D2-41F7-939E-0067BE2336D9}"/>
          </ac:spMkLst>
        </pc:spChg>
        <pc:graphicFrameChg chg="add del mod modGraphic">
          <ac:chgData name="fernando ribeiro" userId="9bb9909d9a55853f" providerId="LiveId" clId="{C351C9EC-2F8E-4712-AEF2-5E9C6C8FE811}" dt="2020-07-02T14:12:35.072" v="2782" actId="21"/>
          <ac:graphicFrameMkLst>
            <pc:docMk/>
            <pc:sldMk cId="2243103171" sldId="265"/>
            <ac:graphicFrameMk id="2" creationId="{F0FA2239-AD1B-432A-A9DD-42AD926E612E}"/>
          </ac:graphicFrameMkLst>
        </pc:graphicFrameChg>
        <pc:graphicFrameChg chg="add del mod">
          <ac:chgData name="fernando ribeiro" userId="9bb9909d9a55853f" providerId="LiveId" clId="{C351C9EC-2F8E-4712-AEF2-5E9C6C8FE811}" dt="2020-07-02T14:15:32.229" v="2861"/>
          <ac:graphicFrameMkLst>
            <pc:docMk/>
            <pc:sldMk cId="2243103171" sldId="265"/>
            <ac:graphicFrameMk id="6" creationId="{D42166BF-AB46-47E9-A8CD-999981E093AE}"/>
          </ac:graphicFrameMkLst>
        </pc:graphicFrameChg>
        <pc:graphicFrameChg chg="add del mod">
          <ac:chgData name="fernando ribeiro" userId="9bb9909d9a55853f" providerId="LiveId" clId="{C351C9EC-2F8E-4712-AEF2-5E9C6C8FE811}" dt="2020-07-02T14:18:55.335" v="3021"/>
          <ac:graphicFrameMkLst>
            <pc:docMk/>
            <pc:sldMk cId="2243103171" sldId="265"/>
            <ac:graphicFrameMk id="9" creationId="{05F2BDA7-B68D-4FB6-AAC0-34603FA9A25D}"/>
          </ac:graphicFrameMkLst>
        </pc:graphicFrameChg>
        <pc:graphicFrameChg chg="add del mod">
          <ac:chgData name="fernando ribeiro" userId="9bb9909d9a55853f" providerId="LiveId" clId="{C351C9EC-2F8E-4712-AEF2-5E9C6C8FE811}" dt="2020-07-02T14:19:44.013" v="3033"/>
          <ac:graphicFrameMkLst>
            <pc:docMk/>
            <pc:sldMk cId="2243103171" sldId="265"/>
            <ac:graphicFrameMk id="11" creationId="{E7BEECF6-52BF-4980-B863-749A1904DCD0}"/>
          </ac:graphicFrameMkLst>
        </pc:graphicFrameChg>
      </pc:sldChg>
      <pc:sldChg chg="addSp modSp new mod">
        <pc:chgData name="fernando ribeiro" userId="9bb9909d9a55853f" providerId="LiveId" clId="{C351C9EC-2F8E-4712-AEF2-5E9C6C8FE811}" dt="2020-07-07T11:19:23.701" v="15338"/>
        <pc:sldMkLst>
          <pc:docMk/>
          <pc:sldMk cId="381079487" sldId="266"/>
        </pc:sldMkLst>
        <pc:spChg chg="add mod">
          <ac:chgData name="fernando ribeiro" userId="9bb9909d9a55853f" providerId="LiveId" clId="{C351C9EC-2F8E-4712-AEF2-5E9C6C8FE811}" dt="2020-07-07T11:16:00.775" v="15307" actId="1035"/>
          <ac:spMkLst>
            <pc:docMk/>
            <pc:sldMk cId="381079487" sldId="266"/>
            <ac:spMk id="2" creationId="{55C823FA-CE9C-437D-88A3-0BDB838669E4}"/>
          </ac:spMkLst>
        </pc:spChg>
        <pc:spChg chg="add mod">
          <ac:chgData name="fernando ribeiro" userId="9bb9909d9a55853f" providerId="LiveId" clId="{C351C9EC-2F8E-4712-AEF2-5E9C6C8FE811}" dt="2020-07-07T11:18:59.801" v="15337" actId="1036"/>
          <ac:spMkLst>
            <pc:docMk/>
            <pc:sldMk cId="381079487" sldId="266"/>
            <ac:spMk id="4" creationId="{1838E386-79E9-48B6-9905-91D0A8A2EFAE}"/>
          </ac:spMkLst>
        </pc:spChg>
        <pc:graphicFrameChg chg="add mod modGraphic">
          <ac:chgData name="fernando ribeiro" userId="9bb9909d9a55853f" providerId="LiveId" clId="{C351C9EC-2F8E-4712-AEF2-5E9C6C8FE811}" dt="2020-07-07T11:19:23.701" v="15338"/>
          <ac:graphicFrameMkLst>
            <pc:docMk/>
            <pc:sldMk cId="381079487" sldId="266"/>
            <ac:graphicFrameMk id="3" creationId="{B7F56B8A-F40B-47FC-8183-D94FB641917B}"/>
          </ac:graphicFrameMkLst>
        </pc:graphicFrameChg>
      </pc:sldChg>
      <pc:sldChg chg="addSp delSp modSp new mod">
        <pc:chgData name="fernando ribeiro" userId="9bb9909d9a55853f" providerId="LiveId" clId="{C351C9EC-2F8E-4712-AEF2-5E9C6C8FE811}" dt="2020-07-07T11:21:45.210" v="15361" actId="1035"/>
        <pc:sldMkLst>
          <pc:docMk/>
          <pc:sldMk cId="388869036" sldId="267"/>
        </pc:sldMkLst>
        <pc:spChg chg="add mod">
          <ac:chgData name="fernando ribeiro" userId="9bb9909d9a55853f" providerId="LiveId" clId="{C351C9EC-2F8E-4712-AEF2-5E9C6C8FE811}" dt="2020-07-07T11:21:16.172" v="15356" actId="113"/>
          <ac:spMkLst>
            <pc:docMk/>
            <pc:sldMk cId="388869036" sldId="267"/>
            <ac:spMk id="2" creationId="{D117CB08-5885-4DDD-9229-EDAD7A894940}"/>
          </ac:spMkLst>
        </pc:spChg>
        <pc:spChg chg="add del mod">
          <ac:chgData name="fernando ribeiro" userId="9bb9909d9a55853f" providerId="LiveId" clId="{C351C9EC-2F8E-4712-AEF2-5E9C6C8FE811}" dt="2020-07-06T17:00:41.430" v="13370" actId="21"/>
          <ac:spMkLst>
            <pc:docMk/>
            <pc:sldMk cId="388869036" sldId="267"/>
            <ac:spMk id="3" creationId="{9029613A-E00F-4A77-8DE7-AC145F823D4A}"/>
          </ac:spMkLst>
        </pc:spChg>
        <pc:spChg chg="add mod">
          <ac:chgData name="fernando ribeiro" userId="9bb9909d9a55853f" providerId="LiveId" clId="{C351C9EC-2F8E-4712-AEF2-5E9C6C8FE811}" dt="2020-07-07T11:19:33.333" v="15341" actId="108"/>
          <ac:spMkLst>
            <pc:docMk/>
            <pc:sldMk cId="388869036" sldId="267"/>
            <ac:spMk id="4" creationId="{02A95C84-AB8C-4186-8AE1-34313FFCB2D9}"/>
          </ac:spMkLst>
        </pc:spChg>
        <pc:spChg chg="add del mod">
          <ac:chgData name="fernando ribeiro" userId="9bb9909d9a55853f" providerId="LiveId" clId="{C351C9EC-2F8E-4712-AEF2-5E9C6C8FE811}" dt="2020-07-02T18:49:36.693" v="3694" actId="478"/>
          <ac:spMkLst>
            <pc:docMk/>
            <pc:sldMk cId="388869036" sldId="267"/>
            <ac:spMk id="5" creationId="{0F49D214-1B93-4061-9456-F397083D10DF}"/>
          </ac:spMkLst>
        </pc:spChg>
        <pc:spChg chg="add mod">
          <ac:chgData name="fernando ribeiro" userId="9bb9909d9a55853f" providerId="LiveId" clId="{C351C9EC-2F8E-4712-AEF2-5E9C6C8FE811}" dt="2020-07-07T11:21:45.210" v="15361" actId="1035"/>
          <ac:spMkLst>
            <pc:docMk/>
            <pc:sldMk cId="388869036" sldId="267"/>
            <ac:spMk id="6" creationId="{FE88C4E8-9160-45E9-AA44-4975063B123F}"/>
          </ac:spMkLst>
        </pc:spChg>
        <pc:spChg chg="add mod">
          <ac:chgData name="fernando ribeiro" userId="9bb9909d9a55853f" providerId="LiveId" clId="{C351C9EC-2F8E-4712-AEF2-5E9C6C8FE811}" dt="2020-07-07T11:19:58.391" v="15347" actId="14100"/>
          <ac:spMkLst>
            <pc:docMk/>
            <pc:sldMk cId="388869036" sldId="267"/>
            <ac:spMk id="7" creationId="{FE52B1E3-F72E-4A96-9B16-26C84745B1FB}"/>
          </ac:spMkLst>
        </pc:spChg>
        <pc:spChg chg="add mod">
          <ac:chgData name="fernando ribeiro" userId="9bb9909d9a55853f" providerId="LiveId" clId="{C351C9EC-2F8E-4712-AEF2-5E9C6C8FE811}" dt="2020-07-07T11:19:41.172" v="15343" actId="108"/>
          <ac:spMkLst>
            <pc:docMk/>
            <pc:sldMk cId="388869036" sldId="267"/>
            <ac:spMk id="8" creationId="{FE5EF0BE-5472-4E4C-ACA3-425DAA627A3E}"/>
          </ac:spMkLst>
        </pc:spChg>
        <pc:spChg chg="add del mod">
          <ac:chgData name="fernando ribeiro" userId="9bb9909d9a55853f" providerId="LiveId" clId="{C351C9EC-2F8E-4712-AEF2-5E9C6C8FE811}" dt="2020-07-06T17:01:26.080" v="13377" actId="21"/>
          <ac:spMkLst>
            <pc:docMk/>
            <pc:sldMk cId="388869036" sldId="267"/>
            <ac:spMk id="9" creationId="{1BF8BCE8-E5BE-4A27-9B06-0A4CE3BE9454}"/>
          </ac:spMkLst>
        </pc:spChg>
        <pc:spChg chg="add del mod">
          <ac:chgData name="fernando ribeiro" userId="9bb9909d9a55853f" providerId="LiveId" clId="{C351C9EC-2F8E-4712-AEF2-5E9C6C8FE811}" dt="2020-07-02T19:02:13.167" v="3976" actId="478"/>
          <ac:spMkLst>
            <pc:docMk/>
            <pc:sldMk cId="388869036" sldId="267"/>
            <ac:spMk id="10" creationId="{3FA5E733-EB44-4E13-91E1-FD70C91D1C29}"/>
          </ac:spMkLst>
        </pc:spChg>
        <pc:spChg chg="add del mod">
          <ac:chgData name="fernando ribeiro" userId="9bb9909d9a55853f" providerId="LiveId" clId="{C351C9EC-2F8E-4712-AEF2-5E9C6C8FE811}" dt="2020-07-03T11:54:51.455" v="4365" actId="478"/>
          <ac:spMkLst>
            <pc:docMk/>
            <pc:sldMk cId="388869036" sldId="267"/>
            <ac:spMk id="11" creationId="{B32A2769-3602-4DB1-BC5D-C010BAAC72F7}"/>
          </ac:spMkLst>
        </pc:spChg>
        <pc:spChg chg="add del mod">
          <ac:chgData name="fernando ribeiro" userId="9bb9909d9a55853f" providerId="LiveId" clId="{C351C9EC-2F8E-4712-AEF2-5E9C6C8FE811}" dt="2020-07-02T19:11:48.466" v="4110" actId="478"/>
          <ac:spMkLst>
            <pc:docMk/>
            <pc:sldMk cId="388869036" sldId="267"/>
            <ac:spMk id="13" creationId="{8B07C736-959B-40C1-89E7-7580C4DE2C00}"/>
          </ac:spMkLst>
        </pc:spChg>
        <pc:spChg chg="add del mod">
          <ac:chgData name="fernando ribeiro" userId="9bb9909d9a55853f" providerId="LiveId" clId="{C351C9EC-2F8E-4712-AEF2-5E9C6C8FE811}" dt="2020-07-06T17:09:53.815" v="13525"/>
          <ac:spMkLst>
            <pc:docMk/>
            <pc:sldMk cId="388869036" sldId="267"/>
            <ac:spMk id="14" creationId="{3ED35A3B-2723-4878-B8AE-A2E735E6F739}"/>
          </ac:spMkLst>
        </pc:spChg>
        <pc:spChg chg="add mod">
          <ac:chgData name="fernando ribeiro" userId="9bb9909d9a55853f" providerId="LiveId" clId="{C351C9EC-2F8E-4712-AEF2-5E9C6C8FE811}" dt="2020-07-06T17:10:01.252" v="13528" actId="21"/>
          <ac:spMkLst>
            <pc:docMk/>
            <pc:sldMk cId="388869036" sldId="267"/>
            <ac:spMk id="15" creationId="{D6CB0BD3-740D-4AA6-B438-9310A90AAAF2}"/>
          </ac:spMkLst>
        </pc:spChg>
        <pc:graphicFrameChg chg="add del mod">
          <ac:chgData name="fernando ribeiro" userId="9bb9909d9a55853f" providerId="LiveId" clId="{C351C9EC-2F8E-4712-AEF2-5E9C6C8FE811}" dt="2020-07-02T19:09:00.132" v="4072"/>
          <ac:graphicFrameMkLst>
            <pc:docMk/>
            <pc:sldMk cId="388869036" sldId="267"/>
            <ac:graphicFrameMk id="12" creationId="{F5F9CB70-7181-47BC-BA1A-53B36901DC37}"/>
          </ac:graphicFrameMkLst>
        </pc:graphicFrameChg>
      </pc:sldChg>
      <pc:sldChg chg="addSp delSp modSp add mod ord">
        <pc:chgData name="fernando ribeiro" userId="9bb9909d9a55853f" providerId="LiveId" clId="{C351C9EC-2F8E-4712-AEF2-5E9C6C8FE811}" dt="2020-07-07T11:50:14.929" v="15502" actId="108"/>
        <pc:sldMkLst>
          <pc:docMk/>
          <pc:sldMk cId="1095151202" sldId="268"/>
        </pc:sldMkLst>
        <pc:spChg chg="add del mod">
          <ac:chgData name="fernando ribeiro" userId="9bb9909d9a55853f" providerId="LiveId" clId="{C351C9EC-2F8E-4712-AEF2-5E9C6C8FE811}" dt="2020-07-02T19:04:56.980" v="4014" actId="478"/>
          <ac:spMkLst>
            <pc:docMk/>
            <pc:sldMk cId="1095151202" sldId="268"/>
            <ac:spMk id="2" creationId="{645F31E8-3C26-4102-9D6E-B4CF151EED52}"/>
          </ac:spMkLst>
        </pc:spChg>
        <pc:spChg chg="add del mod">
          <ac:chgData name="fernando ribeiro" userId="9bb9909d9a55853f" providerId="LiveId" clId="{C351C9EC-2F8E-4712-AEF2-5E9C6C8FE811}" dt="2020-07-02T19:08:19.534" v="4070" actId="478"/>
          <ac:spMkLst>
            <pc:docMk/>
            <pc:sldMk cId="1095151202" sldId="268"/>
            <ac:spMk id="3" creationId="{B1C43EC2-3D8D-4723-91F7-59524E9A0CD4}"/>
          </ac:spMkLst>
        </pc:spChg>
        <pc:spChg chg="add del mod">
          <ac:chgData name="fernando ribeiro" userId="9bb9909d9a55853f" providerId="LiveId" clId="{C351C9EC-2F8E-4712-AEF2-5E9C6C8FE811}" dt="2020-07-02T19:07:56.256" v="4066"/>
          <ac:spMkLst>
            <pc:docMk/>
            <pc:sldMk cId="1095151202" sldId="268"/>
            <ac:spMk id="4" creationId="{2625677B-A5B4-4E9B-BFAB-6329E4AE463A}"/>
          </ac:spMkLst>
        </pc:spChg>
        <pc:spChg chg="mod">
          <ac:chgData name="fernando ribeiro" userId="9bb9909d9a55853f" providerId="LiveId" clId="{C351C9EC-2F8E-4712-AEF2-5E9C6C8FE811}" dt="2020-07-07T11:48:55.941" v="15489" actId="20577"/>
          <ac:spMkLst>
            <pc:docMk/>
            <pc:sldMk cId="1095151202" sldId="268"/>
            <ac:spMk id="5" creationId="{035D8B7E-37C4-4808-8513-47A4C8F7C5FA}"/>
          </ac:spMkLst>
        </pc:spChg>
        <pc:spChg chg="mod">
          <ac:chgData name="fernando ribeiro" userId="9bb9909d9a55853f" providerId="LiveId" clId="{C351C9EC-2F8E-4712-AEF2-5E9C6C8FE811}" dt="2020-07-07T11:49:06.490" v="15491" actId="108"/>
          <ac:spMkLst>
            <pc:docMk/>
            <pc:sldMk cId="1095151202" sldId="268"/>
            <ac:spMk id="7" creationId="{98ACD3D1-3009-412F-A6A1-61C15A34380D}"/>
          </ac:spMkLst>
        </pc:spChg>
        <pc:spChg chg="mod">
          <ac:chgData name="fernando ribeiro" userId="9bb9909d9a55853f" providerId="LiveId" clId="{C351C9EC-2F8E-4712-AEF2-5E9C6C8FE811}" dt="2020-07-07T11:47:53.025" v="15469" actId="1076"/>
          <ac:spMkLst>
            <pc:docMk/>
            <pc:sldMk cId="1095151202" sldId="268"/>
            <ac:spMk id="8" creationId="{EAC7696F-40FC-4C11-B371-7347ED3F8EF4}"/>
          </ac:spMkLst>
        </pc:spChg>
        <pc:spChg chg="del mod">
          <ac:chgData name="fernando ribeiro" userId="9bb9909d9a55853f" providerId="LiveId" clId="{C351C9EC-2F8E-4712-AEF2-5E9C6C8FE811}" dt="2020-07-02T19:04:27.807" v="3995" actId="478"/>
          <ac:spMkLst>
            <pc:docMk/>
            <pc:sldMk cId="1095151202" sldId="268"/>
            <ac:spMk id="10" creationId="{B8428376-014F-4CCC-83F4-566AE00499B0}"/>
          </ac:spMkLst>
        </pc:spChg>
        <pc:spChg chg="del mod">
          <ac:chgData name="fernando ribeiro" userId="9bb9909d9a55853f" providerId="LiveId" clId="{C351C9EC-2F8E-4712-AEF2-5E9C6C8FE811}" dt="2020-07-02T19:11:15.809" v="4109" actId="478"/>
          <ac:spMkLst>
            <pc:docMk/>
            <pc:sldMk cId="1095151202" sldId="268"/>
            <ac:spMk id="12" creationId="{8767BF5B-AE04-4B57-97C6-4D5A2964E10A}"/>
          </ac:spMkLst>
        </pc:spChg>
        <pc:spChg chg="mod">
          <ac:chgData name="fernando ribeiro" userId="9bb9909d9a55853f" providerId="LiveId" clId="{C351C9EC-2F8E-4712-AEF2-5E9C6C8FE811}" dt="2020-07-07T11:49:28.151" v="15493" actId="1076"/>
          <ac:spMkLst>
            <pc:docMk/>
            <pc:sldMk cId="1095151202" sldId="268"/>
            <ac:spMk id="13" creationId="{5F07E612-95BA-4D43-954C-29B41470560A}"/>
          </ac:spMkLst>
        </pc:spChg>
        <pc:spChg chg="mod">
          <ac:chgData name="fernando ribeiro" userId="9bb9909d9a55853f" providerId="LiveId" clId="{C351C9EC-2F8E-4712-AEF2-5E9C6C8FE811}" dt="2020-07-07T11:50:08.649" v="15500" actId="108"/>
          <ac:spMkLst>
            <pc:docMk/>
            <pc:sldMk cId="1095151202" sldId="268"/>
            <ac:spMk id="14" creationId="{755C3B55-76D1-422E-92E1-2FE0DEEC0454}"/>
          </ac:spMkLst>
        </pc:spChg>
        <pc:spChg chg="mod">
          <ac:chgData name="fernando ribeiro" userId="9bb9909d9a55853f" providerId="LiveId" clId="{C351C9EC-2F8E-4712-AEF2-5E9C6C8FE811}" dt="2020-07-07T11:50:12.139" v="15501" actId="108"/>
          <ac:spMkLst>
            <pc:docMk/>
            <pc:sldMk cId="1095151202" sldId="268"/>
            <ac:spMk id="15" creationId="{7FC8E916-0B2A-4C51-A873-37908106C987}"/>
          </ac:spMkLst>
        </pc:spChg>
        <pc:spChg chg="mod">
          <ac:chgData name="fernando ribeiro" userId="9bb9909d9a55853f" providerId="LiveId" clId="{C351C9EC-2F8E-4712-AEF2-5E9C6C8FE811}" dt="2020-07-07T11:50:14.929" v="15502" actId="108"/>
          <ac:spMkLst>
            <pc:docMk/>
            <pc:sldMk cId="1095151202" sldId="268"/>
            <ac:spMk id="16" creationId="{98574238-2305-4B95-9B48-94DB14CC1510}"/>
          </ac:spMkLst>
        </pc:spChg>
        <pc:spChg chg="del mod">
          <ac:chgData name="fernando ribeiro" userId="9bb9909d9a55853f" providerId="LiveId" clId="{C351C9EC-2F8E-4712-AEF2-5E9C6C8FE811}" dt="2020-07-06T16:58:01.213" v="13334" actId="478"/>
          <ac:spMkLst>
            <pc:docMk/>
            <pc:sldMk cId="1095151202" sldId="268"/>
            <ac:spMk id="17" creationId="{1896BB47-3856-4565-818B-85DC7D6065F3}"/>
          </ac:spMkLst>
        </pc:spChg>
        <pc:spChg chg="add del mod">
          <ac:chgData name="fernando ribeiro" userId="9bb9909d9a55853f" providerId="LiveId" clId="{C351C9EC-2F8E-4712-AEF2-5E9C6C8FE811}" dt="2020-07-02T19:11:10.793" v="4108" actId="478"/>
          <ac:spMkLst>
            <pc:docMk/>
            <pc:sldMk cId="1095151202" sldId="268"/>
            <ac:spMk id="18" creationId="{2798CC5A-A6AD-49DD-9EBF-49D30C4C904D}"/>
          </ac:spMkLst>
        </pc:spChg>
        <pc:spChg chg="add mod">
          <ac:chgData name="fernando ribeiro" userId="9bb9909d9a55853f" providerId="LiveId" clId="{C351C9EC-2F8E-4712-AEF2-5E9C6C8FE811}" dt="2020-07-07T11:47:27.024" v="15467" actId="20577"/>
          <ac:spMkLst>
            <pc:docMk/>
            <pc:sldMk cId="1095151202" sldId="268"/>
            <ac:spMk id="19" creationId="{0C5BC674-9ABB-43A4-8710-6B7B0E25CEE5}"/>
          </ac:spMkLst>
        </pc:spChg>
        <pc:spChg chg="add mod">
          <ac:chgData name="fernando ribeiro" userId="9bb9909d9a55853f" providerId="LiveId" clId="{C351C9EC-2F8E-4712-AEF2-5E9C6C8FE811}" dt="2020-07-07T11:45:53.149" v="15449" actId="1036"/>
          <ac:spMkLst>
            <pc:docMk/>
            <pc:sldMk cId="1095151202" sldId="268"/>
            <ac:spMk id="20" creationId="{5F8C1CE1-519A-493D-8B95-31178A7C3704}"/>
          </ac:spMkLst>
        </pc:spChg>
        <pc:grpChg chg="add mod">
          <ac:chgData name="fernando ribeiro" userId="9bb9909d9a55853f" providerId="LiveId" clId="{C351C9EC-2F8E-4712-AEF2-5E9C6C8FE811}" dt="2020-07-07T11:46:18.188" v="15451" actId="14100"/>
          <ac:grpSpMkLst>
            <pc:docMk/>
            <pc:sldMk cId="1095151202" sldId="268"/>
            <ac:grpSpMk id="21" creationId="{5F8ED974-C054-4A4A-A5E7-7D435502BA02}"/>
          </ac:grpSpMkLst>
        </pc:grpChg>
        <pc:graphicFrameChg chg="add del mod">
          <ac:chgData name="fernando ribeiro" userId="9bb9909d9a55853f" providerId="LiveId" clId="{C351C9EC-2F8E-4712-AEF2-5E9C6C8FE811}" dt="2020-07-02T19:10:01.292" v="4087"/>
          <ac:graphicFrameMkLst>
            <pc:docMk/>
            <pc:sldMk cId="1095151202" sldId="268"/>
            <ac:graphicFrameMk id="6" creationId="{CEE7756E-5225-4128-9641-8BD1A9A7DD73}"/>
          </ac:graphicFrameMkLst>
        </pc:graphicFrameChg>
        <pc:graphicFrameChg chg="add del mod">
          <ac:chgData name="fernando ribeiro" userId="9bb9909d9a55853f" providerId="LiveId" clId="{C351C9EC-2F8E-4712-AEF2-5E9C6C8FE811}" dt="2020-07-02T19:10:10.382" v="4089"/>
          <ac:graphicFrameMkLst>
            <pc:docMk/>
            <pc:sldMk cId="1095151202" sldId="268"/>
            <ac:graphicFrameMk id="9" creationId="{B8B44558-EFC1-43A6-AA3F-9248166CA9D2}"/>
          </ac:graphicFrameMkLst>
        </pc:graphicFrameChg>
        <pc:graphicFrameChg chg="add del mod">
          <ac:chgData name="fernando ribeiro" userId="9bb9909d9a55853f" providerId="LiveId" clId="{C351C9EC-2F8E-4712-AEF2-5E9C6C8FE811}" dt="2020-07-02T19:10:31.300" v="4096" actId="478"/>
          <ac:graphicFrameMkLst>
            <pc:docMk/>
            <pc:sldMk cId="1095151202" sldId="268"/>
            <ac:graphicFrameMk id="11" creationId="{0EBBA713-40F5-46A1-AC68-86EA7DE407C6}"/>
          </ac:graphicFrameMkLst>
        </pc:graphicFrameChg>
      </pc:sldChg>
      <pc:sldChg chg="addSp delSp modSp new mod ord">
        <pc:chgData name="fernando ribeiro" userId="9bb9909d9a55853f" providerId="LiveId" clId="{C351C9EC-2F8E-4712-AEF2-5E9C6C8FE811}" dt="2020-07-07T11:56:07.898" v="15607" actId="108"/>
        <pc:sldMkLst>
          <pc:docMk/>
          <pc:sldMk cId="2343280239" sldId="269"/>
        </pc:sldMkLst>
        <pc:spChg chg="add mod">
          <ac:chgData name="fernando ribeiro" userId="9bb9909d9a55853f" providerId="LiveId" clId="{C351C9EC-2F8E-4712-AEF2-5E9C6C8FE811}" dt="2020-07-07T11:51:23.619" v="15529" actId="1035"/>
          <ac:spMkLst>
            <pc:docMk/>
            <pc:sldMk cId="2343280239" sldId="269"/>
            <ac:spMk id="2" creationId="{A279D253-1959-4943-B06F-8CDEE2756B31}"/>
          </ac:spMkLst>
        </pc:spChg>
        <pc:spChg chg="add mod">
          <ac:chgData name="fernando ribeiro" userId="9bb9909d9a55853f" providerId="LiveId" clId="{C351C9EC-2F8E-4712-AEF2-5E9C6C8FE811}" dt="2020-07-07T11:54:51.561" v="15577" actId="1035"/>
          <ac:spMkLst>
            <pc:docMk/>
            <pc:sldMk cId="2343280239" sldId="269"/>
            <ac:spMk id="4" creationId="{B2F3C42F-3BF1-413D-A5BC-45708221A559}"/>
          </ac:spMkLst>
        </pc:spChg>
        <pc:spChg chg="add mod">
          <ac:chgData name="fernando ribeiro" userId="9bb9909d9a55853f" providerId="LiveId" clId="{C351C9EC-2F8E-4712-AEF2-5E9C6C8FE811}" dt="2020-07-07T11:55:03.130" v="15586" actId="1035"/>
          <ac:spMkLst>
            <pc:docMk/>
            <pc:sldMk cId="2343280239" sldId="269"/>
            <ac:spMk id="5" creationId="{E3227621-2D49-4C17-AF9A-49CE09083535}"/>
          </ac:spMkLst>
        </pc:spChg>
        <pc:spChg chg="add mod">
          <ac:chgData name="fernando ribeiro" userId="9bb9909d9a55853f" providerId="LiveId" clId="{C351C9EC-2F8E-4712-AEF2-5E9C6C8FE811}" dt="2020-07-07T11:55:12.579" v="15595" actId="14100"/>
          <ac:spMkLst>
            <pc:docMk/>
            <pc:sldMk cId="2343280239" sldId="269"/>
            <ac:spMk id="6" creationId="{44ED1995-2309-4322-B928-4B9BA433A58C}"/>
          </ac:spMkLst>
        </pc:spChg>
        <pc:spChg chg="add mod">
          <ac:chgData name="fernando ribeiro" userId="9bb9909d9a55853f" providerId="LiveId" clId="{C351C9EC-2F8E-4712-AEF2-5E9C6C8FE811}" dt="2020-07-07T11:56:07.898" v="15607" actId="108"/>
          <ac:spMkLst>
            <pc:docMk/>
            <pc:sldMk cId="2343280239" sldId="269"/>
            <ac:spMk id="7" creationId="{24059A65-DA16-48E8-BCF7-F12C9689D778}"/>
          </ac:spMkLst>
        </pc:spChg>
        <pc:spChg chg="add mod">
          <ac:chgData name="fernando ribeiro" userId="9bb9909d9a55853f" providerId="LiveId" clId="{C351C9EC-2F8E-4712-AEF2-5E9C6C8FE811}" dt="2020-07-07T11:55:31.049" v="15597" actId="1076"/>
          <ac:spMkLst>
            <pc:docMk/>
            <pc:sldMk cId="2343280239" sldId="269"/>
            <ac:spMk id="8" creationId="{CCD6766E-E441-41D4-B50E-03D72EB976C1}"/>
          </ac:spMkLst>
        </pc:spChg>
        <pc:spChg chg="add mod">
          <ac:chgData name="fernando ribeiro" userId="9bb9909d9a55853f" providerId="LiveId" clId="{C351C9EC-2F8E-4712-AEF2-5E9C6C8FE811}" dt="2020-07-06T17:18:04.720" v="13631" actId="21"/>
          <ac:spMkLst>
            <pc:docMk/>
            <pc:sldMk cId="2343280239" sldId="269"/>
            <ac:spMk id="9" creationId="{6DB7EF2D-3683-43D8-B1BA-3F7078F319BA}"/>
          </ac:spMkLst>
        </pc:spChg>
        <pc:spChg chg="add mod">
          <ac:chgData name="fernando ribeiro" userId="9bb9909d9a55853f" providerId="LiveId" clId="{C351C9EC-2F8E-4712-AEF2-5E9C6C8FE811}" dt="2020-07-07T11:54:56.370" v="15581" actId="1035"/>
          <ac:spMkLst>
            <pc:docMk/>
            <pc:sldMk cId="2343280239" sldId="269"/>
            <ac:spMk id="10" creationId="{5A0ECDF8-B4BF-4894-8CD7-9CB2B78FD6F7}"/>
          </ac:spMkLst>
        </pc:spChg>
        <pc:graphicFrameChg chg="add del mod modGraphic">
          <ac:chgData name="fernando ribeiro" userId="9bb9909d9a55853f" providerId="LiveId" clId="{C351C9EC-2F8E-4712-AEF2-5E9C6C8FE811}" dt="2020-07-03T11:48:00.770" v="4253" actId="478"/>
          <ac:graphicFrameMkLst>
            <pc:docMk/>
            <pc:sldMk cId="2343280239" sldId="269"/>
            <ac:graphicFrameMk id="3" creationId="{884A20EF-C9AB-4514-A193-E098B0275E14}"/>
          </ac:graphicFrameMkLst>
        </pc:graphicFrameChg>
      </pc:sldChg>
      <pc:sldChg chg="new del">
        <pc:chgData name="fernando ribeiro" userId="9bb9909d9a55853f" providerId="LiveId" clId="{C351C9EC-2F8E-4712-AEF2-5E9C6C8FE811}" dt="2020-07-03T12:00:08.746" v="4413" actId="47"/>
        <pc:sldMkLst>
          <pc:docMk/>
          <pc:sldMk cId="858117461" sldId="270"/>
        </pc:sldMkLst>
      </pc:sldChg>
      <pc:sldChg chg="addSp delSp modSp add mod ord">
        <pc:chgData name="fernando ribeiro" userId="9bb9909d9a55853f" providerId="LiveId" clId="{C351C9EC-2F8E-4712-AEF2-5E9C6C8FE811}" dt="2020-07-07T15:13:09.809" v="16668"/>
        <pc:sldMkLst>
          <pc:docMk/>
          <pc:sldMk cId="508730395" sldId="271"/>
        </pc:sldMkLst>
        <pc:spChg chg="add del mod">
          <ac:chgData name="fernando ribeiro" userId="9bb9909d9a55853f" providerId="LiveId" clId="{C351C9EC-2F8E-4712-AEF2-5E9C6C8FE811}" dt="2020-07-03T12:00:33.997" v="4416"/>
          <ac:spMkLst>
            <pc:docMk/>
            <pc:sldMk cId="508730395" sldId="271"/>
            <ac:spMk id="3" creationId="{B417983E-0A09-4864-BC2C-0D7C518EFE74}"/>
          </ac:spMkLst>
        </pc:spChg>
        <pc:spChg chg="add del mod">
          <ac:chgData name="fernando ribeiro" userId="9bb9909d9a55853f" providerId="LiveId" clId="{C351C9EC-2F8E-4712-AEF2-5E9C6C8FE811}" dt="2020-07-03T12:02:40.437" v="4433" actId="478"/>
          <ac:spMkLst>
            <pc:docMk/>
            <pc:sldMk cId="508730395" sldId="271"/>
            <ac:spMk id="4" creationId="{AC91EB54-E56E-4D9A-A068-47F8C617A93D}"/>
          </ac:spMkLst>
        </pc:spChg>
        <pc:spChg chg="mod">
          <ac:chgData name="fernando ribeiro" userId="9bb9909d9a55853f" providerId="LiveId" clId="{C351C9EC-2F8E-4712-AEF2-5E9C6C8FE811}" dt="2020-07-07T11:58:01.407" v="15643" actId="1035"/>
          <ac:spMkLst>
            <pc:docMk/>
            <pc:sldMk cId="508730395" sldId="271"/>
            <ac:spMk id="5" creationId="{035D8B7E-37C4-4808-8513-47A4C8F7C5FA}"/>
          </ac:spMkLst>
        </pc:spChg>
        <pc:spChg chg="add del mod">
          <ac:chgData name="fernando ribeiro" userId="9bb9909d9a55853f" providerId="LiveId" clId="{C351C9EC-2F8E-4712-AEF2-5E9C6C8FE811}" dt="2020-07-03T12:03:12.681" v="4444"/>
          <ac:spMkLst>
            <pc:docMk/>
            <pc:sldMk cId="508730395" sldId="271"/>
            <ac:spMk id="6" creationId="{24138284-9103-4275-9A47-6A19BE5F91C4}"/>
          </ac:spMkLst>
        </pc:spChg>
        <pc:spChg chg="mod">
          <ac:chgData name="fernando ribeiro" userId="9bb9909d9a55853f" providerId="LiveId" clId="{C351C9EC-2F8E-4712-AEF2-5E9C6C8FE811}" dt="2020-07-07T11:57:44.788" v="15638" actId="6549"/>
          <ac:spMkLst>
            <pc:docMk/>
            <pc:sldMk cId="508730395" sldId="271"/>
            <ac:spMk id="7" creationId="{98ACD3D1-3009-412F-A6A1-61C15A34380D}"/>
          </ac:spMkLst>
        </pc:spChg>
        <pc:spChg chg="mod">
          <ac:chgData name="fernando ribeiro" userId="9bb9909d9a55853f" providerId="LiveId" clId="{C351C9EC-2F8E-4712-AEF2-5E9C6C8FE811}" dt="2020-07-07T11:56:27.988" v="15608" actId="108"/>
          <ac:spMkLst>
            <pc:docMk/>
            <pc:sldMk cId="508730395" sldId="271"/>
            <ac:spMk id="8" creationId="{EAC7696F-40FC-4C11-B371-7347ED3F8EF4}"/>
          </ac:spMkLst>
        </pc:spChg>
        <pc:spChg chg="add del mod">
          <ac:chgData name="fernando ribeiro" userId="9bb9909d9a55853f" providerId="LiveId" clId="{C351C9EC-2F8E-4712-AEF2-5E9C6C8FE811}" dt="2020-07-03T12:04:37.737" v="4458" actId="478"/>
          <ac:spMkLst>
            <pc:docMk/>
            <pc:sldMk cId="508730395" sldId="271"/>
            <ac:spMk id="9" creationId="{D604235F-64A8-46AE-A072-AD7B8C773B76}"/>
          </ac:spMkLst>
        </pc:spChg>
        <pc:spChg chg="add del mod">
          <ac:chgData name="fernando ribeiro" userId="9bb9909d9a55853f" providerId="LiveId" clId="{C351C9EC-2F8E-4712-AEF2-5E9C6C8FE811}" dt="2020-07-03T12:06:24.075" v="4551" actId="478"/>
          <ac:spMkLst>
            <pc:docMk/>
            <pc:sldMk cId="508730395" sldId="271"/>
            <ac:spMk id="10" creationId="{47593788-6AEE-4BC6-977C-4D11C296B94A}"/>
          </ac:spMkLst>
        </pc:spChg>
        <pc:spChg chg="add del mod">
          <ac:chgData name="fernando ribeiro" userId="9bb9909d9a55853f" providerId="LiveId" clId="{C351C9EC-2F8E-4712-AEF2-5E9C6C8FE811}" dt="2020-07-03T12:07:48.628" v="4568" actId="478"/>
          <ac:spMkLst>
            <pc:docMk/>
            <pc:sldMk cId="508730395" sldId="271"/>
            <ac:spMk id="11" creationId="{2E20F36E-F831-494C-A35F-D3CB27292E50}"/>
          </ac:spMkLst>
        </pc:spChg>
        <pc:spChg chg="mod">
          <ac:chgData name="fernando ribeiro" userId="9bb9909d9a55853f" providerId="LiveId" clId="{C351C9EC-2F8E-4712-AEF2-5E9C6C8FE811}" dt="2020-07-07T11:58:46.089" v="15662" actId="1036"/>
          <ac:spMkLst>
            <pc:docMk/>
            <pc:sldMk cId="508730395" sldId="271"/>
            <ac:spMk id="13" creationId="{5F07E612-95BA-4D43-954C-29B41470560A}"/>
          </ac:spMkLst>
        </pc:spChg>
        <pc:spChg chg="mod">
          <ac:chgData name="fernando ribeiro" userId="9bb9909d9a55853f" providerId="LiveId" clId="{C351C9EC-2F8E-4712-AEF2-5E9C6C8FE811}" dt="2020-07-07T12:01:20.471" v="15673" actId="108"/>
          <ac:spMkLst>
            <pc:docMk/>
            <pc:sldMk cId="508730395" sldId="271"/>
            <ac:spMk id="14" creationId="{755C3B55-76D1-422E-92E1-2FE0DEEC0454}"/>
          </ac:spMkLst>
        </pc:spChg>
        <pc:spChg chg="mod">
          <ac:chgData name="fernando ribeiro" userId="9bb9909d9a55853f" providerId="LiveId" clId="{C351C9EC-2F8E-4712-AEF2-5E9C6C8FE811}" dt="2020-07-07T12:01:23.301" v="15674" actId="108"/>
          <ac:spMkLst>
            <pc:docMk/>
            <pc:sldMk cId="508730395" sldId="271"/>
            <ac:spMk id="15" creationId="{7FC8E916-0B2A-4C51-A873-37908106C987}"/>
          </ac:spMkLst>
        </pc:spChg>
        <pc:spChg chg="mod">
          <ac:chgData name="fernando ribeiro" userId="9bb9909d9a55853f" providerId="LiveId" clId="{C351C9EC-2F8E-4712-AEF2-5E9C6C8FE811}" dt="2020-07-07T12:01:26.580" v="15675" actId="108"/>
          <ac:spMkLst>
            <pc:docMk/>
            <pc:sldMk cId="508730395" sldId="271"/>
            <ac:spMk id="16" creationId="{98574238-2305-4B95-9B48-94DB14CC1510}"/>
          </ac:spMkLst>
        </pc:spChg>
        <pc:spChg chg="del mod">
          <ac:chgData name="fernando ribeiro" userId="9bb9909d9a55853f" providerId="LiveId" clId="{C351C9EC-2F8E-4712-AEF2-5E9C6C8FE811}" dt="2020-07-07T11:58:33.052" v="15650" actId="478"/>
          <ac:spMkLst>
            <pc:docMk/>
            <pc:sldMk cId="508730395" sldId="271"/>
            <ac:spMk id="17" creationId="{1896BB47-3856-4565-818B-85DC7D6065F3}"/>
          </ac:spMkLst>
        </pc:spChg>
        <pc:spChg chg="add mod">
          <ac:chgData name="fernando ribeiro" userId="9bb9909d9a55853f" providerId="LiveId" clId="{C351C9EC-2F8E-4712-AEF2-5E9C6C8FE811}" dt="2020-07-07T15:13:09.809" v="16668"/>
          <ac:spMkLst>
            <pc:docMk/>
            <pc:sldMk cId="508730395" sldId="271"/>
            <ac:spMk id="18" creationId="{A3FC035E-B3FC-4427-9481-BBCDABB613E8}"/>
          </ac:spMkLst>
        </pc:spChg>
        <pc:graphicFrameChg chg="add del mod">
          <ac:chgData name="fernando ribeiro" userId="9bb9909d9a55853f" providerId="LiveId" clId="{C351C9EC-2F8E-4712-AEF2-5E9C6C8FE811}" dt="2020-07-03T12:00:33.997" v="4416"/>
          <ac:graphicFrameMkLst>
            <pc:docMk/>
            <pc:sldMk cId="508730395" sldId="271"/>
            <ac:graphicFrameMk id="2" creationId="{7F8436A3-B989-4952-880F-654802E0B4E1}"/>
          </ac:graphicFrameMkLst>
        </pc:graphicFrameChg>
      </pc:sldChg>
      <pc:sldChg chg="addSp delSp modSp new mod">
        <pc:chgData name="fernando ribeiro" userId="9bb9909d9a55853f" providerId="LiveId" clId="{C351C9EC-2F8E-4712-AEF2-5E9C6C8FE811}" dt="2020-07-07T12:07:43.810" v="15858" actId="1036"/>
        <pc:sldMkLst>
          <pc:docMk/>
          <pc:sldMk cId="3674232865" sldId="272"/>
        </pc:sldMkLst>
        <pc:spChg chg="add mod">
          <ac:chgData name="fernando ribeiro" userId="9bb9909d9a55853f" providerId="LiveId" clId="{C351C9EC-2F8E-4712-AEF2-5E9C6C8FE811}" dt="2020-07-07T11:50:50.151" v="15517" actId="1035"/>
          <ac:spMkLst>
            <pc:docMk/>
            <pc:sldMk cId="3674232865" sldId="272"/>
            <ac:spMk id="2" creationId="{B7891B23-3B4F-4C20-8AFB-3B3D8F61FBC1}"/>
          </ac:spMkLst>
        </pc:spChg>
        <pc:spChg chg="add del mod">
          <ac:chgData name="fernando ribeiro" userId="9bb9909d9a55853f" providerId="LiveId" clId="{C351C9EC-2F8E-4712-AEF2-5E9C6C8FE811}" dt="2020-07-03T15:04:40.181" v="5095" actId="21"/>
          <ac:spMkLst>
            <pc:docMk/>
            <pc:sldMk cId="3674232865" sldId="272"/>
            <ac:spMk id="4" creationId="{917047F2-8DEB-43A7-BACE-231C6FD9BA6A}"/>
          </ac:spMkLst>
        </pc:spChg>
        <pc:spChg chg="add mod">
          <ac:chgData name="fernando ribeiro" userId="9bb9909d9a55853f" providerId="LiveId" clId="{C351C9EC-2F8E-4712-AEF2-5E9C6C8FE811}" dt="2020-07-07T12:07:43.810" v="15858" actId="1036"/>
          <ac:spMkLst>
            <pc:docMk/>
            <pc:sldMk cId="3674232865" sldId="272"/>
            <ac:spMk id="5" creationId="{07AC9852-C119-43C5-8FD8-881ABB236D4E}"/>
          </ac:spMkLst>
        </pc:spChg>
        <pc:spChg chg="add mod">
          <ac:chgData name="fernando ribeiro" userId="9bb9909d9a55853f" providerId="LiveId" clId="{C351C9EC-2F8E-4712-AEF2-5E9C6C8FE811}" dt="2020-07-07T12:06:40.383" v="15802" actId="1076"/>
          <ac:spMkLst>
            <pc:docMk/>
            <pc:sldMk cId="3674232865" sldId="272"/>
            <ac:spMk id="6" creationId="{FA1357E2-E1A1-4BAF-95C3-C45B28CC32DD}"/>
          </ac:spMkLst>
        </pc:spChg>
        <pc:spChg chg="add mod">
          <ac:chgData name="fernando ribeiro" userId="9bb9909d9a55853f" providerId="LiveId" clId="{C351C9EC-2F8E-4712-AEF2-5E9C6C8FE811}" dt="2020-07-07T12:07:04.820" v="15807" actId="1076"/>
          <ac:spMkLst>
            <pc:docMk/>
            <pc:sldMk cId="3674232865" sldId="272"/>
            <ac:spMk id="7" creationId="{18986D38-5F2D-4B18-8FA7-27E3A9C76F8B}"/>
          </ac:spMkLst>
        </pc:spChg>
        <pc:spChg chg="add del mod">
          <ac:chgData name="fernando ribeiro" userId="9bb9909d9a55853f" providerId="LiveId" clId="{C351C9EC-2F8E-4712-AEF2-5E9C6C8FE811}" dt="2020-07-07T12:07:08.070" v="15808" actId="478"/>
          <ac:spMkLst>
            <pc:docMk/>
            <pc:sldMk cId="3674232865" sldId="272"/>
            <ac:spMk id="8" creationId="{56769FE6-9001-4806-97C3-BF4DFE9EF01C}"/>
          </ac:spMkLst>
        </pc:spChg>
        <pc:spChg chg="add mod">
          <ac:chgData name="fernando ribeiro" userId="9bb9909d9a55853f" providerId="LiveId" clId="{C351C9EC-2F8E-4712-AEF2-5E9C6C8FE811}" dt="2020-07-07T12:07:31.438" v="15855" actId="1036"/>
          <ac:spMkLst>
            <pc:docMk/>
            <pc:sldMk cId="3674232865" sldId="272"/>
            <ac:spMk id="9" creationId="{7D257522-62E7-48E6-ADA0-0A558FB90515}"/>
          </ac:spMkLst>
        </pc:spChg>
        <pc:spChg chg="add del mod">
          <ac:chgData name="fernando ribeiro" userId="9bb9909d9a55853f" providerId="LiveId" clId="{C351C9EC-2F8E-4712-AEF2-5E9C6C8FE811}" dt="2020-07-07T12:07:10.579" v="15810" actId="478"/>
          <ac:spMkLst>
            <pc:docMk/>
            <pc:sldMk cId="3674232865" sldId="272"/>
            <ac:spMk id="10" creationId="{7D910EF3-0C43-4568-92B0-571D6EBC7802}"/>
          </ac:spMkLst>
        </pc:spChg>
        <pc:spChg chg="add del mod">
          <ac:chgData name="fernando ribeiro" userId="9bb9909d9a55853f" providerId="LiveId" clId="{C351C9EC-2F8E-4712-AEF2-5E9C6C8FE811}" dt="2020-07-07T12:07:09.120" v="15809" actId="478"/>
          <ac:spMkLst>
            <pc:docMk/>
            <pc:sldMk cId="3674232865" sldId="272"/>
            <ac:spMk id="11" creationId="{958C29FA-2162-4022-9257-B6042D3E10C1}"/>
          </ac:spMkLst>
        </pc:spChg>
        <pc:graphicFrameChg chg="add mod modGraphic">
          <ac:chgData name="fernando ribeiro" userId="9bb9909d9a55853f" providerId="LiveId" clId="{C351C9EC-2F8E-4712-AEF2-5E9C6C8FE811}" dt="2020-07-07T12:07:37.961" v="15856" actId="20577"/>
          <ac:graphicFrameMkLst>
            <pc:docMk/>
            <pc:sldMk cId="3674232865" sldId="272"/>
            <ac:graphicFrameMk id="3" creationId="{B94FDDCF-B291-46A5-B276-F29C9087713B}"/>
          </ac:graphicFrameMkLst>
        </pc:graphicFrameChg>
      </pc:sldChg>
      <pc:sldChg chg="new del">
        <pc:chgData name="fernando ribeiro" userId="9bb9909d9a55853f" providerId="LiveId" clId="{C351C9EC-2F8E-4712-AEF2-5E9C6C8FE811}" dt="2020-07-03T12:20:54.579" v="4781" actId="47"/>
        <pc:sldMkLst>
          <pc:docMk/>
          <pc:sldMk cId="876135181" sldId="273"/>
        </pc:sldMkLst>
      </pc:sldChg>
      <pc:sldChg chg="addSp delSp modSp add mod ord">
        <pc:chgData name="fernando ribeiro" userId="9bb9909d9a55853f" providerId="LiveId" clId="{C351C9EC-2F8E-4712-AEF2-5E9C6C8FE811}" dt="2020-07-07T15:13:19.229" v="16669"/>
        <pc:sldMkLst>
          <pc:docMk/>
          <pc:sldMk cId="3812654305" sldId="273"/>
        </pc:sldMkLst>
        <pc:spChg chg="add del mod">
          <ac:chgData name="fernando ribeiro" userId="9bb9909d9a55853f" providerId="LiveId" clId="{C351C9EC-2F8E-4712-AEF2-5E9C6C8FE811}" dt="2020-07-03T14:59:41.915" v="4916"/>
          <ac:spMkLst>
            <pc:docMk/>
            <pc:sldMk cId="3812654305" sldId="273"/>
            <ac:spMk id="2" creationId="{391D21C8-BEDE-4669-BD3D-0A09762A0804}"/>
          </ac:spMkLst>
        </pc:spChg>
        <pc:spChg chg="mod">
          <ac:chgData name="fernando ribeiro" userId="9bb9909d9a55853f" providerId="LiveId" clId="{C351C9EC-2F8E-4712-AEF2-5E9C6C8FE811}" dt="2020-07-07T12:10:05.699" v="15898" actId="14100"/>
          <ac:spMkLst>
            <pc:docMk/>
            <pc:sldMk cId="3812654305" sldId="273"/>
            <ac:spMk id="5" creationId="{035D8B7E-37C4-4808-8513-47A4C8F7C5FA}"/>
          </ac:spMkLst>
        </pc:spChg>
        <pc:spChg chg="mod">
          <ac:chgData name="fernando ribeiro" userId="9bb9909d9a55853f" providerId="LiveId" clId="{C351C9EC-2F8E-4712-AEF2-5E9C6C8FE811}" dt="2020-07-07T12:10:18.448" v="15907" actId="6549"/>
          <ac:spMkLst>
            <pc:docMk/>
            <pc:sldMk cId="3812654305" sldId="273"/>
            <ac:spMk id="7" creationId="{98ACD3D1-3009-412F-A6A1-61C15A34380D}"/>
          </ac:spMkLst>
        </pc:spChg>
        <pc:spChg chg="mod">
          <ac:chgData name="fernando ribeiro" userId="9bb9909d9a55853f" providerId="LiveId" clId="{C351C9EC-2F8E-4712-AEF2-5E9C6C8FE811}" dt="2020-07-07T12:07:53.931" v="15859" actId="108"/>
          <ac:spMkLst>
            <pc:docMk/>
            <pc:sldMk cId="3812654305" sldId="273"/>
            <ac:spMk id="8" creationId="{EAC7696F-40FC-4C11-B371-7347ED3F8EF4}"/>
          </ac:spMkLst>
        </pc:spChg>
        <pc:spChg chg="add mod">
          <ac:chgData name="fernando ribeiro" userId="9bb9909d9a55853f" providerId="LiveId" clId="{C351C9EC-2F8E-4712-AEF2-5E9C6C8FE811}" dt="2020-07-07T15:13:19.229" v="16669"/>
          <ac:spMkLst>
            <pc:docMk/>
            <pc:sldMk cId="3812654305" sldId="273"/>
            <ac:spMk id="11" creationId="{77B2F1F3-57A1-4777-B4C9-9CFF4183B074}"/>
          </ac:spMkLst>
        </pc:spChg>
        <pc:spChg chg="mod">
          <ac:chgData name="fernando ribeiro" userId="9bb9909d9a55853f" providerId="LiveId" clId="{C351C9EC-2F8E-4712-AEF2-5E9C6C8FE811}" dt="2020-07-07T12:10:59.702" v="15994" actId="1035"/>
          <ac:spMkLst>
            <pc:docMk/>
            <pc:sldMk cId="3812654305" sldId="273"/>
            <ac:spMk id="13" creationId="{5F07E612-95BA-4D43-954C-29B41470560A}"/>
          </ac:spMkLst>
        </pc:spChg>
        <pc:spChg chg="mod">
          <ac:chgData name="fernando ribeiro" userId="9bb9909d9a55853f" providerId="LiveId" clId="{C351C9EC-2F8E-4712-AEF2-5E9C6C8FE811}" dt="2020-07-07T12:10:33.301" v="15939" actId="1036"/>
          <ac:spMkLst>
            <pc:docMk/>
            <pc:sldMk cId="3812654305" sldId="273"/>
            <ac:spMk id="14" creationId="{755C3B55-76D1-422E-92E1-2FE0DEEC0454}"/>
          </ac:spMkLst>
        </pc:spChg>
        <pc:spChg chg="mod">
          <ac:chgData name="fernando ribeiro" userId="9bb9909d9a55853f" providerId="LiveId" clId="{C351C9EC-2F8E-4712-AEF2-5E9C6C8FE811}" dt="2020-07-07T12:11:02.801" v="15995" actId="1035"/>
          <ac:spMkLst>
            <pc:docMk/>
            <pc:sldMk cId="3812654305" sldId="273"/>
            <ac:spMk id="15" creationId="{7FC8E916-0B2A-4C51-A873-37908106C987}"/>
          </ac:spMkLst>
        </pc:spChg>
        <pc:spChg chg="mod">
          <ac:chgData name="fernando ribeiro" userId="9bb9909d9a55853f" providerId="LiveId" clId="{C351C9EC-2F8E-4712-AEF2-5E9C6C8FE811}" dt="2020-07-07T12:10:53.272" v="15966" actId="108"/>
          <ac:spMkLst>
            <pc:docMk/>
            <pc:sldMk cId="3812654305" sldId="273"/>
            <ac:spMk id="16" creationId="{98574238-2305-4B95-9B48-94DB14CC1510}"/>
          </ac:spMkLst>
        </pc:spChg>
        <pc:spChg chg="del mod">
          <ac:chgData name="fernando ribeiro" userId="9bb9909d9a55853f" providerId="LiveId" clId="{C351C9EC-2F8E-4712-AEF2-5E9C6C8FE811}" dt="2020-07-07T12:10:43.680" v="15964" actId="478"/>
          <ac:spMkLst>
            <pc:docMk/>
            <pc:sldMk cId="3812654305" sldId="273"/>
            <ac:spMk id="17" creationId="{1896BB47-3856-4565-818B-85DC7D6065F3}"/>
          </ac:spMkLst>
        </pc:spChg>
      </pc:sldChg>
      <pc:sldChg chg="addSp delSp modSp new mod ord">
        <pc:chgData name="fernando ribeiro" userId="9bb9909d9a55853f" providerId="LiveId" clId="{C351C9EC-2F8E-4712-AEF2-5E9C6C8FE811}" dt="2020-07-07T12:13:33.088" v="16055" actId="108"/>
        <pc:sldMkLst>
          <pc:docMk/>
          <pc:sldMk cId="2013752824" sldId="274"/>
        </pc:sldMkLst>
        <pc:spChg chg="add del mod">
          <ac:chgData name="fernando ribeiro" userId="9bb9909d9a55853f" providerId="LiveId" clId="{C351C9EC-2F8E-4712-AEF2-5E9C6C8FE811}" dt="2020-07-03T15:13:53.764" v="5191" actId="478"/>
          <ac:spMkLst>
            <pc:docMk/>
            <pc:sldMk cId="2013752824" sldId="274"/>
            <ac:spMk id="2" creationId="{00AEEDF4-3C19-46EF-BC3E-E1E9FB5CEFF5}"/>
          </ac:spMkLst>
        </pc:spChg>
        <pc:spChg chg="add del mod">
          <ac:chgData name="fernando ribeiro" userId="9bb9909d9a55853f" providerId="LiveId" clId="{C351C9EC-2F8E-4712-AEF2-5E9C6C8FE811}" dt="2020-07-03T15:13:49.948" v="5189" actId="478"/>
          <ac:spMkLst>
            <pc:docMk/>
            <pc:sldMk cId="2013752824" sldId="274"/>
            <ac:spMk id="3" creationId="{5CCFB54B-35D6-4769-BBAC-386CC4B67A9A}"/>
          </ac:spMkLst>
        </pc:spChg>
        <pc:spChg chg="add del mod">
          <ac:chgData name="fernando ribeiro" userId="9bb9909d9a55853f" providerId="LiveId" clId="{C351C9EC-2F8E-4712-AEF2-5E9C6C8FE811}" dt="2020-07-03T15:13:52.032" v="5190" actId="478"/>
          <ac:spMkLst>
            <pc:docMk/>
            <pc:sldMk cId="2013752824" sldId="274"/>
            <ac:spMk id="4" creationId="{198AEFE1-EAF3-4B37-907F-9A90BCC75D05}"/>
          </ac:spMkLst>
        </pc:spChg>
        <pc:spChg chg="add mod">
          <ac:chgData name="fernando ribeiro" userId="9bb9909d9a55853f" providerId="LiveId" clId="{C351C9EC-2F8E-4712-AEF2-5E9C6C8FE811}" dt="2020-07-07T12:11:34.867" v="16012" actId="1036"/>
          <ac:spMkLst>
            <pc:docMk/>
            <pc:sldMk cId="2013752824" sldId="274"/>
            <ac:spMk id="5" creationId="{05337E88-A98E-4445-8F1A-F2A613209A05}"/>
          </ac:spMkLst>
        </pc:spChg>
        <pc:spChg chg="add del mod">
          <ac:chgData name="fernando ribeiro" userId="9bb9909d9a55853f" providerId="LiveId" clId="{C351C9EC-2F8E-4712-AEF2-5E9C6C8FE811}" dt="2020-07-03T15:17:44.877" v="5279"/>
          <ac:spMkLst>
            <pc:docMk/>
            <pc:sldMk cId="2013752824" sldId="274"/>
            <ac:spMk id="8" creationId="{80D8C7F5-62CC-4E2F-B7C4-057946C77B06}"/>
          </ac:spMkLst>
        </pc:spChg>
        <pc:spChg chg="add mod">
          <ac:chgData name="fernando ribeiro" userId="9bb9909d9a55853f" providerId="LiveId" clId="{C351C9EC-2F8E-4712-AEF2-5E9C6C8FE811}" dt="2020-07-07T12:12:37.316" v="16038" actId="1036"/>
          <ac:spMkLst>
            <pc:docMk/>
            <pc:sldMk cId="2013752824" sldId="274"/>
            <ac:spMk id="17" creationId="{D0E8282E-A435-4323-BE2D-BD24C26AAFCA}"/>
          </ac:spMkLst>
        </pc:spChg>
        <pc:spChg chg="add mod">
          <ac:chgData name="fernando ribeiro" userId="9bb9909d9a55853f" providerId="LiveId" clId="{C351C9EC-2F8E-4712-AEF2-5E9C6C8FE811}" dt="2020-07-07T12:12:55.425" v="16044" actId="113"/>
          <ac:spMkLst>
            <pc:docMk/>
            <pc:sldMk cId="2013752824" sldId="274"/>
            <ac:spMk id="21" creationId="{16FA84ED-97C7-495C-841E-2B62577F7D7A}"/>
          </ac:spMkLst>
        </pc:spChg>
        <pc:spChg chg="add mod">
          <ac:chgData name="fernando ribeiro" userId="9bb9909d9a55853f" providerId="LiveId" clId="{C351C9EC-2F8E-4712-AEF2-5E9C6C8FE811}" dt="2020-07-07T12:12:57.775" v="16045" actId="113"/>
          <ac:spMkLst>
            <pc:docMk/>
            <pc:sldMk cId="2013752824" sldId="274"/>
            <ac:spMk id="23" creationId="{BE937787-5DD9-4EC0-BDFD-1ECF6000757C}"/>
          </ac:spMkLst>
        </pc:spChg>
        <pc:spChg chg="add mod">
          <ac:chgData name="fernando ribeiro" userId="9bb9909d9a55853f" providerId="LiveId" clId="{C351C9EC-2F8E-4712-AEF2-5E9C6C8FE811}" dt="2020-07-07T12:13:00.224" v="16046" actId="113"/>
          <ac:spMkLst>
            <pc:docMk/>
            <pc:sldMk cId="2013752824" sldId="274"/>
            <ac:spMk id="24" creationId="{C5D325B0-5940-465C-8629-5AF225ADD25B}"/>
          </ac:spMkLst>
        </pc:spChg>
        <pc:spChg chg="add mod">
          <ac:chgData name="fernando ribeiro" userId="9bb9909d9a55853f" providerId="LiveId" clId="{C351C9EC-2F8E-4712-AEF2-5E9C6C8FE811}" dt="2020-07-07T12:13:07.334" v="16047" actId="108"/>
          <ac:spMkLst>
            <pc:docMk/>
            <pc:sldMk cId="2013752824" sldId="274"/>
            <ac:spMk id="25" creationId="{E39B0E07-5BCD-40F4-90EE-7C9CF01CB999}"/>
          </ac:spMkLst>
        </pc:spChg>
        <pc:spChg chg="add mod">
          <ac:chgData name="fernando ribeiro" userId="9bb9909d9a55853f" providerId="LiveId" clId="{C351C9EC-2F8E-4712-AEF2-5E9C6C8FE811}" dt="2020-07-07T12:13:09.769" v="16048" actId="108"/>
          <ac:spMkLst>
            <pc:docMk/>
            <pc:sldMk cId="2013752824" sldId="274"/>
            <ac:spMk id="26" creationId="{36CEB340-A9FD-4D08-A200-B9BF70A15426}"/>
          </ac:spMkLst>
        </pc:spChg>
        <pc:spChg chg="add mod">
          <ac:chgData name="fernando ribeiro" userId="9bb9909d9a55853f" providerId="LiveId" clId="{C351C9EC-2F8E-4712-AEF2-5E9C6C8FE811}" dt="2020-07-07T12:13:12.879" v="16049" actId="108"/>
          <ac:spMkLst>
            <pc:docMk/>
            <pc:sldMk cId="2013752824" sldId="274"/>
            <ac:spMk id="27" creationId="{CB1F95D5-2237-44EF-A2C6-6EF46FB417B8}"/>
          </ac:spMkLst>
        </pc:spChg>
        <pc:spChg chg="add mod">
          <ac:chgData name="fernando ribeiro" userId="9bb9909d9a55853f" providerId="LiveId" clId="{C351C9EC-2F8E-4712-AEF2-5E9C6C8FE811}" dt="2020-07-07T12:13:15.839" v="16050" actId="108"/>
          <ac:spMkLst>
            <pc:docMk/>
            <pc:sldMk cId="2013752824" sldId="274"/>
            <ac:spMk id="28" creationId="{1DFC854A-4CA7-4457-B399-9FF01A2E8B93}"/>
          </ac:spMkLst>
        </pc:spChg>
        <pc:spChg chg="add mod">
          <ac:chgData name="fernando ribeiro" userId="9bb9909d9a55853f" providerId="LiveId" clId="{C351C9EC-2F8E-4712-AEF2-5E9C6C8FE811}" dt="2020-07-04T20:15:02.216" v="10427" actId="208"/>
          <ac:spMkLst>
            <pc:docMk/>
            <pc:sldMk cId="2013752824" sldId="274"/>
            <ac:spMk id="29" creationId="{D416E91F-0F03-4F7E-8235-CB4781CDBF23}"/>
          </ac:spMkLst>
        </pc:spChg>
        <pc:spChg chg="add mod">
          <ac:chgData name="fernando ribeiro" userId="9bb9909d9a55853f" providerId="LiveId" clId="{C351C9EC-2F8E-4712-AEF2-5E9C6C8FE811}" dt="2020-07-07T12:13:20.039" v="16051" actId="108"/>
          <ac:spMkLst>
            <pc:docMk/>
            <pc:sldMk cId="2013752824" sldId="274"/>
            <ac:spMk id="30" creationId="{AB41D1E2-711E-4796-8D02-D8EEE7340FFB}"/>
          </ac:spMkLst>
        </pc:spChg>
        <pc:spChg chg="add mod">
          <ac:chgData name="fernando ribeiro" userId="9bb9909d9a55853f" providerId="LiveId" clId="{C351C9EC-2F8E-4712-AEF2-5E9C6C8FE811}" dt="2020-07-07T12:13:25.569" v="16053" actId="108"/>
          <ac:spMkLst>
            <pc:docMk/>
            <pc:sldMk cId="2013752824" sldId="274"/>
            <ac:spMk id="31" creationId="{084BF00B-F060-4A06-B569-13A0B54E6E8F}"/>
          </ac:spMkLst>
        </pc:spChg>
        <pc:spChg chg="add mod">
          <ac:chgData name="fernando ribeiro" userId="9bb9909d9a55853f" providerId="LiveId" clId="{C351C9EC-2F8E-4712-AEF2-5E9C6C8FE811}" dt="2020-07-07T12:13:22.639" v="16052" actId="108"/>
          <ac:spMkLst>
            <pc:docMk/>
            <pc:sldMk cId="2013752824" sldId="274"/>
            <ac:spMk id="32" creationId="{E4FF61BA-9BBA-43AB-85E4-0E67ACFA9109}"/>
          </ac:spMkLst>
        </pc:spChg>
        <pc:spChg chg="add mod">
          <ac:chgData name="fernando ribeiro" userId="9bb9909d9a55853f" providerId="LiveId" clId="{C351C9EC-2F8E-4712-AEF2-5E9C6C8FE811}" dt="2020-07-07T12:13:28.708" v="16054" actId="108"/>
          <ac:spMkLst>
            <pc:docMk/>
            <pc:sldMk cId="2013752824" sldId="274"/>
            <ac:spMk id="33" creationId="{725EA907-27D2-4989-8F57-6578FB20D152}"/>
          </ac:spMkLst>
        </pc:spChg>
        <pc:spChg chg="add mod">
          <ac:chgData name="fernando ribeiro" userId="9bb9909d9a55853f" providerId="LiveId" clId="{C351C9EC-2F8E-4712-AEF2-5E9C6C8FE811}" dt="2020-07-07T12:13:33.088" v="16055" actId="108"/>
          <ac:spMkLst>
            <pc:docMk/>
            <pc:sldMk cId="2013752824" sldId="274"/>
            <ac:spMk id="34" creationId="{46D507B1-1F45-4D93-B40A-89FB20877C1A}"/>
          </ac:spMkLst>
        </pc:spChg>
        <pc:spChg chg="add mod">
          <ac:chgData name="fernando ribeiro" userId="9bb9909d9a55853f" providerId="LiveId" clId="{C351C9EC-2F8E-4712-AEF2-5E9C6C8FE811}" dt="2020-07-07T12:12:44.035" v="16043" actId="1036"/>
          <ac:spMkLst>
            <pc:docMk/>
            <pc:sldMk cId="2013752824" sldId="274"/>
            <ac:spMk id="35" creationId="{E0FD2904-AABD-4F73-9197-CF81B94866DF}"/>
          </ac:spMkLst>
        </pc:spChg>
        <pc:graphicFrameChg chg="add del mod modGraphic">
          <ac:chgData name="fernando ribeiro" userId="9bb9909d9a55853f" providerId="LiveId" clId="{C351C9EC-2F8E-4712-AEF2-5E9C6C8FE811}" dt="2020-07-03T15:16:30.243" v="5227" actId="478"/>
          <ac:graphicFrameMkLst>
            <pc:docMk/>
            <pc:sldMk cId="2013752824" sldId="274"/>
            <ac:graphicFrameMk id="6" creationId="{D4532153-9972-473F-933D-304143E9BE97}"/>
          </ac:graphicFrameMkLst>
        </pc:graphicFrameChg>
        <pc:graphicFrameChg chg="add del mod">
          <ac:chgData name="fernando ribeiro" userId="9bb9909d9a55853f" providerId="LiveId" clId="{C351C9EC-2F8E-4712-AEF2-5E9C6C8FE811}" dt="2020-07-03T15:17:41.455" v="5277"/>
          <ac:graphicFrameMkLst>
            <pc:docMk/>
            <pc:sldMk cId="2013752824" sldId="274"/>
            <ac:graphicFrameMk id="7" creationId="{6553CDB2-26AC-499E-B8FB-EAA07EC2727A}"/>
          </ac:graphicFrameMkLst>
        </pc:graphicFrameChg>
        <pc:graphicFrameChg chg="add del mod">
          <ac:chgData name="fernando ribeiro" userId="9bb9909d9a55853f" providerId="LiveId" clId="{C351C9EC-2F8E-4712-AEF2-5E9C6C8FE811}" dt="2020-07-03T15:17:50.928" v="5283"/>
          <ac:graphicFrameMkLst>
            <pc:docMk/>
            <pc:sldMk cId="2013752824" sldId="274"/>
            <ac:graphicFrameMk id="9" creationId="{F3009A04-424E-4470-B91D-C40FED09D22F}"/>
          </ac:graphicFrameMkLst>
        </pc:graphicFrameChg>
        <pc:graphicFrameChg chg="add del mod modGraphic">
          <ac:chgData name="fernando ribeiro" userId="9bb9909d9a55853f" providerId="LiveId" clId="{C351C9EC-2F8E-4712-AEF2-5E9C6C8FE811}" dt="2020-07-03T17:03:37.438" v="5350" actId="478"/>
          <ac:graphicFrameMkLst>
            <pc:docMk/>
            <pc:sldMk cId="2013752824" sldId="274"/>
            <ac:graphicFrameMk id="10" creationId="{4E7641D2-8CE2-412E-8610-FFAC2C0D6F05}"/>
          </ac:graphicFrameMkLst>
        </pc:graphicFrameChg>
        <pc:graphicFrameChg chg="add del mod">
          <ac:chgData name="fernando ribeiro" userId="9bb9909d9a55853f" providerId="LiveId" clId="{C351C9EC-2F8E-4712-AEF2-5E9C6C8FE811}" dt="2020-07-03T17:01:17.441" v="5327" actId="478"/>
          <ac:graphicFrameMkLst>
            <pc:docMk/>
            <pc:sldMk cId="2013752824" sldId="274"/>
            <ac:graphicFrameMk id="11" creationId="{DDD0EA02-0ECF-4ED4-BF15-858088A7B3C7}"/>
          </ac:graphicFrameMkLst>
        </pc:graphicFrameChg>
        <pc:graphicFrameChg chg="add del mod">
          <ac:chgData name="fernando ribeiro" userId="9bb9909d9a55853f" providerId="LiveId" clId="{C351C9EC-2F8E-4712-AEF2-5E9C6C8FE811}" dt="2020-07-03T17:02:34.030" v="5336"/>
          <ac:graphicFrameMkLst>
            <pc:docMk/>
            <pc:sldMk cId="2013752824" sldId="274"/>
            <ac:graphicFrameMk id="13" creationId="{5DDCEA9F-53F4-4FBE-888D-94751AF75BD7}"/>
          </ac:graphicFrameMkLst>
        </pc:graphicFrameChg>
        <pc:graphicFrameChg chg="add del mod">
          <ac:chgData name="fernando ribeiro" userId="9bb9909d9a55853f" providerId="LiveId" clId="{C351C9EC-2F8E-4712-AEF2-5E9C6C8FE811}" dt="2020-07-03T17:03:32.437" v="5347"/>
          <ac:graphicFrameMkLst>
            <pc:docMk/>
            <pc:sldMk cId="2013752824" sldId="274"/>
            <ac:graphicFrameMk id="15" creationId="{215B31D5-35ED-4C69-AAAE-962331E5B9F3}"/>
          </ac:graphicFrameMkLst>
        </pc:graphicFrameChg>
        <pc:graphicFrameChg chg="add del mod">
          <ac:chgData name="fernando ribeiro" userId="9bb9909d9a55853f" providerId="LiveId" clId="{C351C9EC-2F8E-4712-AEF2-5E9C6C8FE811}" dt="2020-07-03T18:07:01.438" v="5462"/>
          <ac:graphicFrameMkLst>
            <pc:docMk/>
            <pc:sldMk cId="2013752824" sldId="274"/>
            <ac:graphicFrameMk id="18" creationId="{18E608D3-8D6D-4BA9-AA32-DAA5E4D3C137}"/>
          </ac:graphicFrameMkLst>
        </pc:graphicFrameChg>
        <pc:graphicFrameChg chg="add del mod modGraphic">
          <ac:chgData name="fernando ribeiro" userId="9bb9909d9a55853f" providerId="LiveId" clId="{C351C9EC-2F8E-4712-AEF2-5E9C6C8FE811}" dt="2020-07-03T18:07:17.343" v="5467" actId="478"/>
          <ac:graphicFrameMkLst>
            <pc:docMk/>
            <pc:sldMk cId="2013752824" sldId="274"/>
            <ac:graphicFrameMk id="19" creationId="{64B1C826-EBA0-449F-B2D1-00D44C883D47}"/>
          </ac:graphicFrameMkLst>
        </pc:graphicFrameChg>
        <pc:graphicFrameChg chg="add del mod">
          <ac:chgData name="fernando ribeiro" userId="9bb9909d9a55853f" providerId="LiveId" clId="{C351C9EC-2F8E-4712-AEF2-5E9C6C8FE811}" dt="2020-07-03T18:07:21.543" v="5469"/>
          <ac:graphicFrameMkLst>
            <pc:docMk/>
            <pc:sldMk cId="2013752824" sldId="274"/>
            <ac:graphicFrameMk id="20" creationId="{BEFF508A-869F-4438-8259-4D992EA5332B}"/>
          </ac:graphicFrameMkLst>
        </pc:graphicFrameChg>
        <pc:graphicFrameChg chg="add del mod">
          <ac:chgData name="fernando ribeiro" userId="9bb9909d9a55853f" providerId="LiveId" clId="{C351C9EC-2F8E-4712-AEF2-5E9C6C8FE811}" dt="2020-07-03T18:08:17.033" v="5494"/>
          <ac:graphicFrameMkLst>
            <pc:docMk/>
            <pc:sldMk cId="2013752824" sldId="274"/>
            <ac:graphicFrameMk id="22" creationId="{84C2F14F-DE54-48A9-B70F-B4597C4A10AF}"/>
          </ac:graphicFrameMkLst>
        </pc:graphicFrameChg>
        <pc:picChg chg="add del mod modCrop">
          <ac:chgData name="fernando ribeiro" userId="9bb9909d9a55853f" providerId="LiveId" clId="{C351C9EC-2F8E-4712-AEF2-5E9C6C8FE811}" dt="2020-07-03T17:23:30.016" v="5429" actId="478"/>
          <ac:picMkLst>
            <pc:docMk/>
            <pc:sldMk cId="2013752824" sldId="274"/>
            <ac:picMk id="12" creationId="{318DAC89-87B4-4283-9625-36F389BF859F}"/>
          </ac:picMkLst>
        </pc:picChg>
        <pc:picChg chg="add del mod modCrop">
          <ac:chgData name="fernando ribeiro" userId="9bb9909d9a55853f" providerId="LiveId" clId="{C351C9EC-2F8E-4712-AEF2-5E9C6C8FE811}" dt="2020-07-03T17:23:31.793" v="5431" actId="478"/>
          <ac:picMkLst>
            <pc:docMk/>
            <pc:sldMk cId="2013752824" sldId="274"/>
            <ac:picMk id="14" creationId="{20A6853F-145A-402B-A382-40B74F20187F}"/>
          </ac:picMkLst>
        </pc:picChg>
        <pc:picChg chg="add del mod modCrop">
          <ac:chgData name="fernando ribeiro" userId="9bb9909d9a55853f" providerId="LiveId" clId="{C351C9EC-2F8E-4712-AEF2-5E9C6C8FE811}" dt="2020-07-03T17:04:01.688" v="5353" actId="21"/>
          <ac:picMkLst>
            <pc:docMk/>
            <pc:sldMk cId="2013752824" sldId="274"/>
            <ac:picMk id="16" creationId="{A2EF1D00-407B-40F5-866D-74DBC21C846D}"/>
          </ac:picMkLst>
        </pc:picChg>
      </pc:sldChg>
      <pc:sldChg chg="addSp delSp modSp new mod">
        <pc:chgData name="fernando ribeiro" userId="9bb9909d9a55853f" providerId="LiveId" clId="{C351C9EC-2F8E-4712-AEF2-5E9C6C8FE811}" dt="2020-07-07T12:23:53.939" v="16187" actId="108"/>
        <pc:sldMkLst>
          <pc:docMk/>
          <pc:sldMk cId="4120757187" sldId="275"/>
        </pc:sldMkLst>
        <pc:spChg chg="add mod">
          <ac:chgData name="fernando ribeiro" userId="9bb9909d9a55853f" providerId="LiveId" clId="{C351C9EC-2F8E-4712-AEF2-5E9C6C8FE811}" dt="2020-07-07T12:23:47.410" v="16185" actId="108"/>
          <ac:spMkLst>
            <pc:docMk/>
            <pc:sldMk cId="4120757187" sldId="275"/>
            <ac:spMk id="4" creationId="{6C98EAC5-0DD4-4B9D-9433-A72F344C950E}"/>
          </ac:spMkLst>
        </pc:spChg>
        <pc:spChg chg="add mod">
          <ac:chgData name="fernando ribeiro" userId="9bb9909d9a55853f" providerId="LiveId" clId="{C351C9EC-2F8E-4712-AEF2-5E9C6C8FE811}" dt="2020-07-07T12:23:53.939" v="16187" actId="108"/>
          <ac:spMkLst>
            <pc:docMk/>
            <pc:sldMk cId="4120757187" sldId="275"/>
            <ac:spMk id="5" creationId="{FFF34EA0-3F29-4435-96C6-0207B68849BD}"/>
          </ac:spMkLst>
        </pc:spChg>
        <pc:spChg chg="add mod">
          <ac:chgData name="fernando ribeiro" userId="9bb9909d9a55853f" providerId="LiveId" clId="{C351C9EC-2F8E-4712-AEF2-5E9C6C8FE811}" dt="2020-07-07T12:22:32.656" v="16165"/>
          <ac:spMkLst>
            <pc:docMk/>
            <pc:sldMk cId="4120757187" sldId="275"/>
            <ac:spMk id="6" creationId="{EA6F5E4D-14E1-4048-9A65-28A3A86B2C4B}"/>
          </ac:spMkLst>
        </pc:spChg>
        <pc:spChg chg="add mod">
          <ac:chgData name="fernando ribeiro" userId="9bb9909d9a55853f" providerId="LiveId" clId="{C351C9EC-2F8E-4712-AEF2-5E9C6C8FE811}" dt="2020-07-07T12:21:58.137" v="16151" actId="1036"/>
          <ac:spMkLst>
            <pc:docMk/>
            <pc:sldMk cId="4120757187" sldId="275"/>
            <ac:spMk id="7" creationId="{B663649F-5478-4E83-A586-86D4F732DF85}"/>
          </ac:spMkLst>
        </pc:spChg>
        <pc:spChg chg="add mod">
          <ac:chgData name="fernando ribeiro" userId="9bb9909d9a55853f" providerId="LiveId" clId="{C351C9EC-2F8E-4712-AEF2-5E9C6C8FE811}" dt="2020-07-07T12:22:02.127" v="16152" actId="113"/>
          <ac:spMkLst>
            <pc:docMk/>
            <pc:sldMk cId="4120757187" sldId="275"/>
            <ac:spMk id="8" creationId="{2C2953FE-12C1-4EE9-9894-FA9FFCEC795D}"/>
          </ac:spMkLst>
        </pc:spChg>
        <pc:spChg chg="add mod">
          <ac:chgData name="fernando ribeiro" userId="9bb9909d9a55853f" providerId="LiveId" clId="{C351C9EC-2F8E-4712-AEF2-5E9C6C8FE811}" dt="2020-07-07T12:22:04.937" v="16153" actId="113"/>
          <ac:spMkLst>
            <pc:docMk/>
            <pc:sldMk cId="4120757187" sldId="275"/>
            <ac:spMk id="9" creationId="{73C8CC6A-9A6C-455C-9398-9F1BE8D97DBA}"/>
          </ac:spMkLst>
        </pc:spChg>
        <pc:spChg chg="add mod">
          <ac:chgData name="fernando ribeiro" userId="9bb9909d9a55853f" providerId="LiveId" clId="{C351C9EC-2F8E-4712-AEF2-5E9C6C8FE811}" dt="2020-07-07T12:22:08.307" v="16154" actId="113"/>
          <ac:spMkLst>
            <pc:docMk/>
            <pc:sldMk cId="4120757187" sldId="275"/>
            <ac:spMk id="10" creationId="{35B1AA52-0633-4D2D-AFAB-411F2AD0A621}"/>
          </ac:spMkLst>
        </pc:spChg>
        <pc:spChg chg="add mod">
          <ac:chgData name="fernando ribeiro" userId="9bb9909d9a55853f" providerId="LiveId" clId="{C351C9EC-2F8E-4712-AEF2-5E9C6C8FE811}" dt="2020-07-07T12:22:10.737" v="16155" actId="113"/>
          <ac:spMkLst>
            <pc:docMk/>
            <pc:sldMk cId="4120757187" sldId="275"/>
            <ac:spMk id="12" creationId="{CF228E5A-B8A7-4293-85A0-BB08BE9D31F5}"/>
          </ac:spMkLst>
        </pc:spChg>
        <pc:spChg chg="add mod">
          <ac:chgData name="fernando ribeiro" userId="9bb9909d9a55853f" providerId="LiveId" clId="{C351C9EC-2F8E-4712-AEF2-5E9C6C8FE811}" dt="2020-07-07T12:21:40.558" v="16103" actId="14100"/>
          <ac:spMkLst>
            <pc:docMk/>
            <pc:sldMk cId="4120757187" sldId="275"/>
            <ac:spMk id="13" creationId="{CA4300F9-BDDE-4130-B781-C44E337EBC8A}"/>
          </ac:spMkLst>
        </pc:spChg>
        <pc:spChg chg="add mod">
          <ac:chgData name="fernando ribeiro" userId="9bb9909d9a55853f" providerId="LiveId" clId="{C351C9EC-2F8E-4712-AEF2-5E9C6C8FE811}" dt="2020-07-07T12:21:50.388" v="16130" actId="1036"/>
          <ac:spMkLst>
            <pc:docMk/>
            <pc:sldMk cId="4120757187" sldId="275"/>
            <ac:spMk id="14" creationId="{631E7B4D-E4B0-4B49-8A37-47BA38541735}"/>
          </ac:spMkLst>
        </pc:spChg>
        <pc:spChg chg="add del mod">
          <ac:chgData name="fernando ribeiro" userId="9bb9909d9a55853f" providerId="LiveId" clId="{C351C9EC-2F8E-4712-AEF2-5E9C6C8FE811}" dt="2020-07-07T12:22:22.406" v="16156" actId="478"/>
          <ac:spMkLst>
            <pc:docMk/>
            <pc:sldMk cId="4120757187" sldId="275"/>
            <ac:spMk id="15" creationId="{F1EBADE6-6167-4731-AFBD-5D29F3187EFD}"/>
          </ac:spMkLst>
        </pc:spChg>
        <pc:graphicFrameChg chg="add del mod modGraphic">
          <ac:chgData name="fernando ribeiro" userId="9bb9909d9a55853f" providerId="LiveId" clId="{C351C9EC-2F8E-4712-AEF2-5E9C6C8FE811}" dt="2020-07-03T17:23:42.333" v="5434" actId="478"/>
          <ac:graphicFrameMkLst>
            <pc:docMk/>
            <pc:sldMk cId="4120757187" sldId="275"/>
            <ac:graphicFrameMk id="3" creationId="{B4AE7416-AC2B-499A-AF20-9BFFE12AF59A}"/>
          </ac:graphicFrameMkLst>
        </pc:graphicFrameChg>
        <pc:graphicFrameChg chg="add del mod">
          <ac:chgData name="fernando ribeiro" userId="9bb9909d9a55853f" providerId="LiveId" clId="{C351C9EC-2F8E-4712-AEF2-5E9C6C8FE811}" dt="2020-07-03T18:28:29.416" v="5757"/>
          <ac:graphicFrameMkLst>
            <pc:docMk/>
            <pc:sldMk cId="4120757187" sldId="275"/>
            <ac:graphicFrameMk id="11" creationId="{DF3CD7A7-5145-4471-81E9-1FF9FC603B6B}"/>
          </ac:graphicFrameMkLst>
        </pc:graphicFrameChg>
        <pc:picChg chg="add del mod">
          <ac:chgData name="fernando ribeiro" userId="9bb9909d9a55853f" providerId="LiveId" clId="{C351C9EC-2F8E-4712-AEF2-5E9C6C8FE811}" dt="2020-07-03T17:23:37.374" v="5432" actId="478"/>
          <ac:picMkLst>
            <pc:docMk/>
            <pc:sldMk cId="4120757187" sldId="275"/>
            <ac:picMk id="2" creationId="{CF917093-4F06-4229-83DC-372266DDB8A1}"/>
          </ac:picMkLst>
        </pc:picChg>
      </pc:sldChg>
      <pc:sldChg chg="addSp delSp modSp new del mod">
        <pc:chgData name="fernando ribeiro" userId="9bb9909d9a55853f" providerId="LiveId" clId="{C351C9EC-2F8E-4712-AEF2-5E9C6C8FE811}" dt="2020-07-03T17:08:30.674" v="5422" actId="47"/>
        <pc:sldMkLst>
          <pc:docMk/>
          <pc:sldMk cId="2418115092" sldId="276"/>
        </pc:sldMkLst>
        <pc:graphicFrameChg chg="add del mod modGraphic">
          <ac:chgData name="fernando ribeiro" userId="9bb9909d9a55853f" providerId="LiveId" clId="{C351C9EC-2F8E-4712-AEF2-5E9C6C8FE811}" dt="2020-07-03T17:07:08.589" v="5393" actId="478"/>
          <ac:graphicFrameMkLst>
            <pc:docMk/>
            <pc:sldMk cId="2418115092" sldId="276"/>
            <ac:graphicFrameMk id="2" creationId="{228EC37D-0076-4523-A995-13C56AF8AE07}"/>
          </ac:graphicFrameMkLst>
        </pc:graphicFrameChg>
        <pc:graphicFrameChg chg="add del mod modGraphic">
          <ac:chgData name="fernando ribeiro" userId="9bb9909d9a55853f" providerId="LiveId" clId="{C351C9EC-2F8E-4712-AEF2-5E9C6C8FE811}" dt="2020-07-03T17:08:15.844" v="5412" actId="478"/>
          <ac:graphicFrameMkLst>
            <pc:docMk/>
            <pc:sldMk cId="2418115092" sldId="276"/>
            <ac:graphicFrameMk id="3" creationId="{4923B9E7-0B78-4816-B150-00DE203923AD}"/>
          </ac:graphicFrameMkLst>
        </pc:graphicFrameChg>
      </pc:sldChg>
      <pc:sldChg chg="addSp delSp modSp add mod ord">
        <pc:chgData name="fernando ribeiro" userId="9bb9909d9a55853f" providerId="LiveId" clId="{C351C9EC-2F8E-4712-AEF2-5E9C6C8FE811}" dt="2020-07-07T12:26:40.017" v="16235" actId="108"/>
        <pc:sldMkLst>
          <pc:docMk/>
          <pc:sldMk cId="1668622875" sldId="277"/>
        </pc:sldMkLst>
        <pc:spChg chg="add mod">
          <ac:chgData name="fernando ribeiro" userId="9bb9909d9a55853f" providerId="LiveId" clId="{C351C9EC-2F8E-4712-AEF2-5E9C6C8FE811}" dt="2020-07-07T12:24:41.278" v="16205" actId="20577"/>
          <ac:spMkLst>
            <pc:docMk/>
            <pc:sldMk cId="1668622875" sldId="277"/>
            <ac:spMk id="2" creationId="{D03B93DD-F5D8-42C8-BE85-7368F92C6CFD}"/>
          </ac:spMkLst>
        </pc:spChg>
        <pc:spChg chg="add del mod">
          <ac:chgData name="fernando ribeiro" userId="9bb9909d9a55853f" providerId="LiveId" clId="{C351C9EC-2F8E-4712-AEF2-5E9C6C8FE811}" dt="2020-07-03T18:39:15.081" v="5907"/>
          <ac:spMkLst>
            <pc:docMk/>
            <pc:sldMk cId="1668622875" sldId="277"/>
            <ac:spMk id="4" creationId="{15641A0C-F461-4B86-B1EF-0A94A27D02E4}"/>
          </ac:spMkLst>
        </pc:spChg>
        <pc:spChg chg="del mod">
          <ac:chgData name="fernando ribeiro" userId="9bb9909d9a55853f" providerId="LiveId" clId="{C351C9EC-2F8E-4712-AEF2-5E9C6C8FE811}" dt="2020-07-03T18:38:27.954" v="5896" actId="478"/>
          <ac:spMkLst>
            <pc:docMk/>
            <pc:sldMk cId="1668622875" sldId="277"/>
            <ac:spMk id="5" creationId="{035D8B7E-37C4-4808-8513-47A4C8F7C5FA}"/>
          </ac:spMkLst>
        </pc:spChg>
        <pc:spChg chg="add mod">
          <ac:chgData name="fernando ribeiro" userId="9bb9909d9a55853f" providerId="LiveId" clId="{C351C9EC-2F8E-4712-AEF2-5E9C6C8FE811}" dt="2020-07-07T12:24:47.698" v="16214" actId="20577"/>
          <ac:spMkLst>
            <pc:docMk/>
            <pc:sldMk cId="1668622875" sldId="277"/>
            <ac:spMk id="6" creationId="{CE949DE2-17D5-47A3-A5FD-D2ABF4A1979B}"/>
          </ac:spMkLst>
        </pc:spChg>
        <pc:spChg chg="del mod">
          <ac:chgData name="fernando ribeiro" userId="9bb9909d9a55853f" providerId="LiveId" clId="{C351C9EC-2F8E-4712-AEF2-5E9C6C8FE811}" dt="2020-07-03T18:39:01.385" v="5905" actId="478"/>
          <ac:spMkLst>
            <pc:docMk/>
            <pc:sldMk cId="1668622875" sldId="277"/>
            <ac:spMk id="7" creationId="{98ACD3D1-3009-412F-A6A1-61C15A34380D}"/>
          </ac:spMkLst>
        </pc:spChg>
        <pc:spChg chg="mod">
          <ac:chgData name="fernando ribeiro" userId="9bb9909d9a55853f" providerId="LiveId" clId="{C351C9EC-2F8E-4712-AEF2-5E9C6C8FE811}" dt="2020-07-07T12:19:35.988" v="16056" actId="108"/>
          <ac:spMkLst>
            <pc:docMk/>
            <pc:sldMk cId="1668622875" sldId="277"/>
            <ac:spMk id="8" creationId="{EAC7696F-40FC-4C11-B371-7347ED3F8EF4}"/>
          </ac:spMkLst>
        </pc:spChg>
        <pc:spChg chg="add del mod">
          <ac:chgData name="fernando ribeiro" userId="9bb9909d9a55853f" providerId="LiveId" clId="{C351C9EC-2F8E-4712-AEF2-5E9C6C8FE811}" dt="2020-07-03T18:40:07.928" v="5921"/>
          <ac:spMkLst>
            <pc:docMk/>
            <pc:sldMk cId="1668622875" sldId="277"/>
            <ac:spMk id="10" creationId="{E87D3241-4AD7-411C-AD12-EF9C8412E09D}"/>
          </ac:spMkLst>
        </pc:spChg>
        <pc:spChg chg="add mod">
          <ac:chgData name="fernando ribeiro" userId="9bb9909d9a55853f" providerId="LiveId" clId="{C351C9EC-2F8E-4712-AEF2-5E9C6C8FE811}" dt="2020-07-07T12:24:58.479" v="16224" actId="20577"/>
          <ac:spMkLst>
            <pc:docMk/>
            <pc:sldMk cId="1668622875" sldId="277"/>
            <ac:spMk id="11" creationId="{4B3554D8-A4DF-45D7-9B3E-6C3AB995712D}"/>
          </ac:spMkLst>
        </pc:spChg>
        <pc:spChg chg="mod">
          <ac:chgData name="fernando ribeiro" userId="9bb9909d9a55853f" providerId="LiveId" clId="{C351C9EC-2F8E-4712-AEF2-5E9C6C8FE811}" dt="2020-07-07T12:25:42.037" v="16228" actId="1076"/>
          <ac:spMkLst>
            <pc:docMk/>
            <pc:sldMk cId="1668622875" sldId="277"/>
            <ac:spMk id="13" creationId="{5F07E612-95BA-4D43-954C-29B41470560A}"/>
          </ac:spMkLst>
        </pc:spChg>
        <pc:spChg chg="mod">
          <ac:chgData name="fernando ribeiro" userId="9bb9909d9a55853f" providerId="LiveId" clId="{C351C9EC-2F8E-4712-AEF2-5E9C6C8FE811}" dt="2020-07-07T12:26:09.035" v="16230" actId="108"/>
          <ac:spMkLst>
            <pc:docMk/>
            <pc:sldMk cId="1668622875" sldId="277"/>
            <ac:spMk id="14" creationId="{755C3B55-76D1-422E-92E1-2FE0DEEC0454}"/>
          </ac:spMkLst>
        </pc:spChg>
        <pc:spChg chg="mod">
          <ac:chgData name="fernando ribeiro" userId="9bb9909d9a55853f" providerId="LiveId" clId="{C351C9EC-2F8E-4712-AEF2-5E9C6C8FE811}" dt="2020-07-07T12:26:38.197" v="16234" actId="108"/>
          <ac:spMkLst>
            <pc:docMk/>
            <pc:sldMk cId="1668622875" sldId="277"/>
            <ac:spMk id="15" creationId="{7FC8E916-0B2A-4C51-A873-37908106C987}"/>
          </ac:spMkLst>
        </pc:spChg>
        <pc:spChg chg="del mod">
          <ac:chgData name="fernando ribeiro" userId="9bb9909d9a55853f" providerId="LiveId" clId="{C351C9EC-2F8E-4712-AEF2-5E9C6C8FE811}" dt="2020-07-06T13:13:04.203" v="12736" actId="478"/>
          <ac:spMkLst>
            <pc:docMk/>
            <pc:sldMk cId="1668622875" sldId="277"/>
            <ac:spMk id="16" creationId="{98574238-2305-4B95-9B48-94DB14CC1510}"/>
          </ac:spMkLst>
        </pc:spChg>
        <pc:spChg chg="mod">
          <ac:chgData name="fernando ribeiro" userId="9bb9909d9a55853f" providerId="LiveId" clId="{C351C9EC-2F8E-4712-AEF2-5E9C6C8FE811}" dt="2020-07-07T12:26:40.017" v="16235" actId="108"/>
          <ac:spMkLst>
            <pc:docMk/>
            <pc:sldMk cId="1668622875" sldId="277"/>
            <ac:spMk id="17" creationId="{1896BB47-3856-4565-818B-85DC7D6065F3}"/>
          </ac:spMkLst>
        </pc:spChg>
        <pc:spChg chg="add del mod">
          <ac:chgData name="fernando ribeiro" userId="9bb9909d9a55853f" providerId="LiveId" clId="{C351C9EC-2F8E-4712-AEF2-5E9C6C8FE811}" dt="2020-07-03T18:43:17.985" v="6030"/>
          <ac:spMkLst>
            <pc:docMk/>
            <pc:sldMk cId="1668622875" sldId="277"/>
            <ac:spMk id="19" creationId="{565F32C0-4329-4F66-B5BB-6F357429BCB9}"/>
          </ac:spMkLst>
        </pc:spChg>
        <pc:spChg chg="add del mod">
          <ac:chgData name="fernando ribeiro" userId="9bb9909d9a55853f" providerId="LiveId" clId="{C351C9EC-2F8E-4712-AEF2-5E9C6C8FE811}" dt="2020-07-03T18:43:37.055" v="6046"/>
          <ac:spMkLst>
            <pc:docMk/>
            <pc:sldMk cId="1668622875" sldId="277"/>
            <ac:spMk id="21" creationId="{47826520-E829-495B-AFCD-0ABEF00EB97F}"/>
          </ac:spMkLst>
        </pc:spChg>
        <pc:spChg chg="add del mod">
          <ac:chgData name="fernando ribeiro" userId="9bb9909d9a55853f" providerId="LiveId" clId="{C351C9EC-2F8E-4712-AEF2-5E9C6C8FE811}" dt="2020-07-03T18:44:19.788" v="6064"/>
          <ac:spMkLst>
            <pc:docMk/>
            <pc:sldMk cId="1668622875" sldId="277"/>
            <ac:spMk id="23" creationId="{18D3700A-1C6A-4CD1-B827-1BC954CC3BD2}"/>
          </ac:spMkLst>
        </pc:spChg>
        <pc:spChg chg="add del mod">
          <ac:chgData name="fernando ribeiro" userId="9bb9909d9a55853f" providerId="LiveId" clId="{C351C9EC-2F8E-4712-AEF2-5E9C6C8FE811}" dt="2020-07-03T18:45:29.248" v="6089"/>
          <ac:spMkLst>
            <pc:docMk/>
            <pc:sldMk cId="1668622875" sldId="277"/>
            <ac:spMk id="25" creationId="{BE849D9E-03FF-4C0C-BE8D-33F4A03E589B}"/>
          </ac:spMkLst>
        </pc:spChg>
        <pc:graphicFrameChg chg="add del mod">
          <ac:chgData name="fernando ribeiro" userId="9bb9909d9a55853f" providerId="LiveId" clId="{C351C9EC-2F8E-4712-AEF2-5E9C6C8FE811}" dt="2020-07-03T18:39:15.081" v="5907"/>
          <ac:graphicFrameMkLst>
            <pc:docMk/>
            <pc:sldMk cId="1668622875" sldId="277"/>
            <ac:graphicFrameMk id="3" creationId="{691E2713-AA10-4E83-9DF0-776E5093F90C}"/>
          </ac:graphicFrameMkLst>
        </pc:graphicFrameChg>
        <pc:graphicFrameChg chg="add del mod">
          <ac:chgData name="fernando ribeiro" userId="9bb9909d9a55853f" providerId="LiveId" clId="{C351C9EC-2F8E-4712-AEF2-5E9C6C8FE811}" dt="2020-07-03T18:40:07.928" v="5921"/>
          <ac:graphicFrameMkLst>
            <pc:docMk/>
            <pc:sldMk cId="1668622875" sldId="277"/>
            <ac:graphicFrameMk id="9" creationId="{EF76F969-9896-4D33-988E-1B215CD6D05B}"/>
          </ac:graphicFrameMkLst>
        </pc:graphicFrameChg>
        <pc:graphicFrameChg chg="add del mod">
          <ac:chgData name="fernando ribeiro" userId="9bb9909d9a55853f" providerId="LiveId" clId="{C351C9EC-2F8E-4712-AEF2-5E9C6C8FE811}" dt="2020-07-03T18:42:05.457" v="6010"/>
          <ac:graphicFrameMkLst>
            <pc:docMk/>
            <pc:sldMk cId="1668622875" sldId="277"/>
            <ac:graphicFrameMk id="12" creationId="{AA8DCE4A-C43E-4343-BB86-D2B7F9DE9D97}"/>
          </ac:graphicFrameMkLst>
        </pc:graphicFrameChg>
        <pc:graphicFrameChg chg="add del mod">
          <ac:chgData name="fernando ribeiro" userId="9bb9909d9a55853f" providerId="LiveId" clId="{C351C9EC-2F8E-4712-AEF2-5E9C6C8FE811}" dt="2020-07-03T18:42:08.766" v="6012"/>
          <ac:graphicFrameMkLst>
            <pc:docMk/>
            <pc:sldMk cId="1668622875" sldId="277"/>
            <ac:graphicFrameMk id="18" creationId="{8D2DE782-1106-440F-BC1C-2211D0E95416}"/>
          </ac:graphicFrameMkLst>
        </pc:graphicFrameChg>
        <pc:graphicFrameChg chg="add del mod">
          <ac:chgData name="fernando ribeiro" userId="9bb9909d9a55853f" providerId="LiveId" clId="{C351C9EC-2F8E-4712-AEF2-5E9C6C8FE811}" dt="2020-07-03T18:43:20.934" v="6032"/>
          <ac:graphicFrameMkLst>
            <pc:docMk/>
            <pc:sldMk cId="1668622875" sldId="277"/>
            <ac:graphicFrameMk id="20" creationId="{A9E679C6-64D0-4491-A344-055B0DE0ADB2}"/>
          </ac:graphicFrameMkLst>
        </pc:graphicFrameChg>
        <pc:graphicFrameChg chg="add del mod">
          <ac:chgData name="fernando ribeiro" userId="9bb9909d9a55853f" providerId="LiveId" clId="{C351C9EC-2F8E-4712-AEF2-5E9C6C8FE811}" dt="2020-07-03T18:44:02.330" v="6052" actId="478"/>
          <ac:graphicFrameMkLst>
            <pc:docMk/>
            <pc:sldMk cId="1668622875" sldId="277"/>
            <ac:graphicFrameMk id="22" creationId="{884E249C-1251-44F1-9ED0-C4DA42860AC4}"/>
          </ac:graphicFrameMkLst>
        </pc:graphicFrameChg>
        <pc:graphicFrameChg chg="add del mod">
          <ac:chgData name="fernando ribeiro" userId="9bb9909d9a55853f" providerId="LiveId" clId="{C351C9EC-2F8E-4712-AEF2-5E9C6C8FE811}" dt="2020-07-03T18:45:00.469" v="6072"/>
          <ac:graphicFrameMkLst>
            <pc:docMk/>
            <pc:sldMk cId="1668622875" sldId="277"/>
            <ac:graphicFrameMk id="24" creationId="{77A9891F-F51B-46AE-ABD2-5F869BCB027A}"/>
          </ac:graphicFrameMkLst>
        </pc:graphicFrameChg>
      </pc:sldChg>
      <pc:sldChg chg="addSp delSp modSp new mod">
        <pc:chgData name="fernando ribeiro" userId="9bb9909d9a55853f" providerId="LiveId" clId="{C351C9EC-2F8E-4712-AEF2-5E9C6C8FE811}" dt="2020-07-07T14:57:01.617" v="16413" actId="1035"/>
        <pc:sldMkLst>
          <pc:docMk/>
          <pc:sldMk cId="2039334400" sldId="278"/>
        </pc:sldMkLst>
        <pc:spChg chg="add mod">
          <ac:chgData name="fernando ribeiro" userId="9bb9909d9a55853f" providerId="LiveId" clId="{C351C9EC-2F8E-4712-AEF2-5E9C6C8FE811}" dt="2020-07-07T12:27:16.050" v="16250" actId="1035"/>
          <ac:spMkLst>
            <pc:docMk/>
            <pc:sldMk cId="2039334400" sldId="278"/>
            <ac:spMk id="2" creationId="{980C7C1D-774F-4E1F-9EDC-5E32BA658100}"/>
          </ac:spMkLst>
        </pc:spChg>
        <pc:spChg chg="add del mod">
          <ac:chgData name="fernando ribeiro" userId="9bb9909d9a55853f" providerId="LiveId" clId="{C351C9EC-2F8E-4712-AEF2-5E9C6C8FE811}" dt="2020-07-03T21:09:41.560" v="6165"/>
          <ac:spMkLst>
            <pc:docMk/>
            <pc:sldMk cId="2039334400" sldId="278"/>
            <ac:spMk id="3" creationId="{2ABE73EC-6BC5-4305-A459-15A0FB32BD1C}"/>
          </ac:spMkLst>
        </pc:spChg>
        <pc:spChg chg="add del mod">
          <ac:chgData name="fernando ribeiro" userId="9bb9909d9a55853f" providerId="LiveId" clId="{C351C9EC-2F8E-4712-AEF2-5E9C6C8FE811}" dt="2020-07-03T21:10:43.887" v="6171"/>
          <ac:spMkLst>
            <pc:docMk/>
            <pc:sldMk cId="2039334400" sldId="278"/>
            <ac:spMk id="6" creationId="{D8B14CE9-6317-4422-B84B-872C9E256206}"/>
          </ac:spMkLst>
        </pc:spChg>
        <pc:spChg chg="add mod">
          <ac:chgData name="fernando ribeiro" userId="9bb9909d9a55853f" providerId="LiveId" clId="{C351C9EC-2F8E-4712-AEF2-5E9C6C8FE811}" dt="2020-07-03T21:43:54.110" v="7003" actId="113"/>
          <ac:spMkLst>
            <pc:docMk/>
            <pc:sldMk cId="2039334400" sldId="278"/>
            <ac:spMk id="7" creationId="{9D39E463-1D10-435E-A1EA-2122C7B897D4}"/>
          </ac:spMkLst>
        </pc:spChg>
        <pc:spChg chg="add del mod">
          <ac:chgData name="fernando ribeiro" userId="9bb9909d9a55853f" providerId="LiveId" clId="{C351C9EC-2F8E-4712-AEF2-5E9C6C8FE811}" dt="2020-07-03T21:11:27.345" v="6185"/>
          <ac:spMkLst>
            <pc:docMk/>
            <pc:sldMk cId="2039334400" sldId="278"/>
            <ac:spMk id="9" creationId="{61041D07-58A9-45A5-A664-E7720B1F8384}"/>
          </ac:spMkLst>
        </pc:spChg>
        <pc:spChg chg="add mod">
          <ac:chgData name="fernando ribeiro" userId="9bb9909d9a55853f" providerId="LiveId" clId="{C351C9EC-2F8E-4712-AEF2-5E9C6C8FE811}" dt="2020-07-07T10:16:32.488" v="14416"/>
          <ac:spMkLst>
            <pc:docMk/>
            <pc:sldMk cId="2039334400" sldId="278"/>
            <ac:spMk id="10" creationId="{B670A688-441F-4079-AD4B-5F55F6F4D398}"/>
          </ac:spMkLst>
        </pc:spChg>
        <pc:spChg chg="add del mod">
          <ac:chgData name="fernando ribeiro" userId="9bb9909d9a55853f" providerId="LiveId" clId="{C351C9EC-2F8E-4712-AEF2-5E9C6C8FE811}" dt="2020-07-03T21:12:30.935" v="6213"/>
          <ac:spMkLst>
            <pc:docMk/>
            <pc:sldMk cId="2039334400" sldId="278"/>
            <ac:spMk id="12" creationId="{BCCD97FF-926A-4F19-9DC0-205A5FAA348A}"/>
          </ac:spMkLst>
        </pc:spChg>
        <pc:spChg chg="add mod">
          <ac:chgData name="fernando ribeiro" userId="9bb9909d9a55853f" providerId="LiveId" clId="{C351C9EC-2F8E-4712-AEF2-5E9C6C8FE811}" dt="2020-07-07T10:16:32.488" v="14416"/>
          <ac:spMkLst>
            <pc:docMk/>
            <pc:sldMk cId="2039334400" sldId="278"/>
            <ac:spMk id="13" creationId="{1DD20F82-00E5-4E80-939C-DBC806CE7EAC}"/>
          </ac:spMkLst>
        </pc:spChg>
        <pc:spChg chg="add del mod">
          <ac:chgData name="fernando ribeiro" userId="9bb9909d9a55853f" providerId="LiveId" clId="{C351C9EC-2F8E-4712-AEF2-5E9C6C8FE811}" dt="2020-07-03T21:18:21.248" v="6315" actId="478"/>
          <ac:spMkLst>
            <pc:docMk/>
            <pc:sldMk cId="2039334400" sldId="278"/>
            <ac:spMk id="15" creationId="{33B5F5EF-2F2A-43C8-B921-6038557896ED}"/>
          </ac:spMkLst>
        </pc:spChg>
        <pc:spChg chg="add mod">
          <ac:chgData name="fernando ribeiro" userId="9bb9909d9a55853f" providerId="LiveId" clId="{C351C9EC-2F8E-4712-AEF2-5E9C6C8FE811}" dt="2020-07-03T21:42:37.557" v="6958" actId="14100"/>
          <ac:spMkLst>
            <pc:docMk/>
            <pc:sldMk cId="2039334400" sldId="278"/>
            <ac:spMk id="16" creationId="{24588E58-5BE3-4107-BA64-4C050BD35062}"/>
          </ac:spMkLst>
        </pc:spChg>
        <pc:spChg chg="add mod">
          <ac:chgData name="fernando ribeiro" userId="9bb9909d9a55853f" providerId="LiveId" clId="{C351C9EC-2F8E-4712-AEF2-5E9C6C8FE811}" dt="2020-07-03T21:44:31.729" v="7012" actId="20577"/>
          <ac:spMkLst>
            <pc:docMk/>
            <pc:sldMk cId="2039334400" sldId="278"/>
            <ac:spMk id="17" creationId="{357CC5F0-71C0-41E5-A822-39E1C1B40CEB}"/>
          </ac:spMkLst>
        </pc:spChg>
        <pc:spChg chg="add mod">
          <ac:chgData name="fernando ribeiro" userId="9bb9909d9a55853f" providerId="LiveId" clId="{C351C9EC-2F8E-4712-AEF2-5E9C6C8FE811}" dt="2020-07-03T21:44:26.027" v="7008" actId="20577"/>
          <ac:spMkLst>
            <pc:docMk/>
            <pc:sldMk cId="2039334400" sldId="278"/>
            <ac:spMk id="18" creationId="{E4B51015-37BB-4079-BEBE-CD9050DF5845}"/>
          </ac:spMkLst>
        </pc:spChg>
        <pc:spChg chg="add mod">
          <ac:chgData name="fernando ribeiro" userId="9bb9909d9a55853f" providerId="LiveId" clId="{C351C9EC-2F8E-4712-AEF2-5E9C6C8FE811}" dt="2020-07-07T10:16:32.488" v="14416"/>
          <ac:spMkLst>
            <pc:docMk/>
            <pc:sldMk cId="2039334400" sldId="278"/>
            <ac:spMk id="19" creationId="{A71DAA5F-D1A8-4EE4-8007-7CA9560AEF1C}"/>
          </ac:spMkLst>
        </pc:spChg>
        <pc:spChg chg="add mod">
          <ac:chgData name="fernando ribeiro" userId="9bb9909d9a55853f" providerId="LiveId" clId="{C351C9EC-2F8E-4712-AEF2-5E9C6C8FE811}" dt="2020-07-03T21:27:29.413" v="6643" actId="1076"/>
          <ac:spMkLst>
            <pc:docMk/>
            <pc:sldMk cId="2039334400" sldId="278"/>
            <ac:spMk id="20" creationId="{B7C8AF7F-0F01-4A46-8009-D78F083FFF40}"/>
          </ac:spMkLst>
        </pc:spChg>
        <pc:spChg chg="add del mod">
          <ac:chgData name="fernando ribeiro" userId="9bb9909d9a55853f" providerId="LiveId" clId="{C351C9EC-2F8E-4712-AEF2-5E9C6C8FE811}" dt="2020-07-03T21:27:24.310" v="6642" actId="478"/>
          <ac:spMkLst>
            <pc:docMk/>
            <pc:sldMk cId="2039334400" sldId="278"/>
            <ac:spMk id="21" creationId="{4DE250CD-72B9-47C4-A451-4F1E543C81E8}"/>
          </ac:spMkLst>
        </pc:spChg>
        <pc:spChg chg="add mod">
          <ac:chgData name="fernando ribeiro" userId="9bb9909d9a55853f" providerId="LiveId" clId="{C351C9EC-2F8E-4712-AEF2-5E9C6C8FE811}" dt="2020-07-03T21:27:13.620" v="6606" actId="21"/>
          <ac:spMkLst>
            <pc:docMk/>
            <pc:sldMk cId="2039334400" sldId="278"/>
            <ac:spMk id="22" creationId="{5AE9CA24-353B-4DE9-8DB3-1A8A4EF7DC31}"/>
          </ac:spMkLst>
        </pc:spChg>
        <pc:spChg chg="add mod">
          <ac:chgData name="fernando ribeiro" userId="9bb9909d9a55853f" providerId="LiveId" clId="{C351C9EC-2F8E-4712-AEF2-5E9C6C8FE811}" dt="2020-07-07T14:48:32.745" v="16256" actId="1035"/>
          <ac:spMkLst>
            <pc:docMk/>
            <pc:sldMk cId="2039334400" sldId="278"/>
            <ac:spMk id="23" creationId="{2C0C5234-711F-4F08-9DBA-90C121CE2072}"/>
          </ac:spMkLst>
        </pc:spChg>
        <pc:spChg chg="add mod">
          <ac:chgData name="fernando ribeiro" userId="9bb9909d9a55853f" providerId="LiveId" clId="{C351C9EC-2F8E-4712-AEF2-5E9C6C8FE811}" dt="2020-07-07T14:57:01.617" v="16413" actId="1035"/>
          <ac:spMkLst>
            <pc:docMk/>
            <pc:sldMk cId="2039334400" sldId="278"/>
            <ac:spMk id="29" creationId="{4F5C5DA5-7788-4A44-853B-6F24090429FB}"/>
          </ac:spMkLst>
        </pc:spChg>
        <pc:graphicFrameChg chg="add del mod">
          <ac:chgData name="fernando ribeiro" userId="9bb9909d9a55853f" providerId="LiveId" clId="{C351C9EC-2F8E-4712-AEF2-5E9C6C8FE811}" dt="2020-07-03T21:10:43.887" v="6171"/>
          <ac:graphicFrameMkLst>
            <pc:docMk/>
            <pc:sldMk cId="2039334400" sldId="278"/>
            <ac:graphicFrameMk id="5" creationId="{7465CB25-588A-4215-951B-19FD77C1AB02}"/>
          </ac:graphicFrameMkLst>
        </pc:graphicFrameChg>
        <pc:graphicFrameChg chg="add del mod">
          <ac:chgData name="fernando ribeiro" userId="9bb9909d9a55853f" providerId="LiveId" clId="{C351C9EC-2F8E-4712-AEF2-5E9C6C8FE811}" dt="2020-07-03T21:11:27.345" v="6185"/>
          <ac:graphicFrameMkLst>
            <pc:docMk/>
            <pc:sldMk cId="2039334400" sldId="278"/>
            <ac:graphicFrameMk id="8" creationId="{73CFD225-3071-4227-B76B-021FFE781741}"/>
          </ac:graphicFrameMkLst>
        </pc:graphicFrameChg>
        <pc:graphicFrameChg chg="add del mod">
          <ac:chgData name="fernando ribeiro" userId="9bb9909d9a55853f" providerId="LiveId" clId="{C351C9EC-2F8E-4712-AEF2-5E9C6C8FE811}" dt="2020-07-03T21:12:30.935" v="6213"/>
          <ac:graphicFrameMkLst>
            <pc:docMk/>
            <pc:sldMk cId="2039334400" sldId="278"/>
            <ac:graphicFrameMk id="11" creationId="{22F0E0BC-A02F-4436-B996-359E49285C2E}"/>
          </ac:graphicFrameMkLst>
        </pc:graphicFrameChg>
        <pc:graphicFrameChg chg="add del mod">
          <ac:chgData name="fernando ribeiro" userId="9bb9909d9a55853f" providerId="LiveId" clId="{C351C9EC-2F8E-4712-AEF2-5E9C6C8FE811}" dt="2020-07-03T21:16:35.518" v="6261"/>
          <ac:graphicFrameMkLst>
            <pc:docMk/>
            <pc:sldMk cId="2039334400" sldId="278"/>
            <ac:graphicFrameMk id="14" creationId="{A136BBBE-1E1A-4C67-8D33-22FE42DD404B}"/>
          </ac:graphicFrameMkLst>
        </pc:graphicFrameChg>
        <pc:graphicFrameChg chg="add del mod">
          <ac:chgData name="fernando ribeiro" userId="9bb9909d9a55853f" providerId="LiveId" clId="{C351C9EC-2F8E-4712-AEF2-5E9C6C8FE811}" dt="2020-07-03T21:34:42.788" v="6756"/>
          <ac:graphicFrameMkLst>
            <pc:docMk/>
            <pc:sldMk cId="2039334400" sldId="278"/>
            <ac:graphicFrameMk id="24" creationId="{CBD40739-D8E5-490F-91B1-26C46E1088D2}"/>
          </ac:graphicFrameMkLst>
        </pc:graphicFrameChg>
        <pc:graphicFrameChg chg="add del mod">
          <ac:chgData name="fernando ribeiro" userId="9bb9909d9a55853f" providerId="LiveId" clId="{C351C9EC-2F8E-4712-AEF2-5E9C6C8FE811}" dt="2020-07-03T21:35:55.595" v="6770"/>
          <ac:graphicFrameMkLst>
            <pc:docMk/>
            <pc:sldMk cId="2039334400" sldId="278"/>
            <ac:graphicFrameMk id="25" creationId="{85A67097-97A1-41D6-82FC-54A59BBCB6A3}"/>
          </ac:graphicFrameMkLst>
        </pc:graphicFrameChg>
        <pc:graphicFrameChg chg="add del mod">
          <ac:chgData name="fernando ribeiro" userId="9bb9909d9a55853f" providerId="LiveId" clId="{C351C9EC-2F8E-4712-AEF2-5E9C6C8FE811}" dt="2020-07-03T21:40:22.916" v="6864"/>
          <ac:graphicFrameMkLst>
            <pc:docMk/>
            <pc:sldMk cId="2039334400" sldId="278"/>
            <ac:graphicFrameMk id="26" creationId="{214D4F2E-658B-4F5C-BE6F-E5489A7C5D28}"/>
          </ac:graphicFrameMkLst>
        </pc:graphicFrameChg>
        <pc:graphicFrameChg chg="add del mod">
          <ac:chgData name="fernando ribeiro" userId="9bb9909d9a55853f" providerId="LiveId" clId="{C351C9EC-2F8E-4712-AEF2-5E9C6C8FE811}" dt="2020-07-03T21:40:39.428" v="6870"/>
          <ac:graphicFrameMkLst>
            <pc:docMk/>
            <pc:sldMk cId="2039334400" sldId="278"/>
            <ac:graphicFrameMk id="27" creationId="{C6AEE647-A857-4182-82F0-6DDBD1F4F900}"/>
          </ac:graphicFrameMkLst>
        </pc:graphicFrameChg>
        <pc:graphicFrameChg chg="add del mod">
          <ac:chgData name="fernando ribeiro" userId="9bb9909d9a55853f" providerId="LiveId" clId="{C351C9EC-2F8E-4712-AEF2-5E9C6C8FE811}" dt="2020-07-03T21:41:00.940" v="6876"/>
          <ac:graphicFrameMkLst>
            <pc:docMk/>
            <pc:sldMk cId="2039334400" sldId="278"/>
            <ac:graphicFrameMk id="28" creationId="{F0D1EAF0-A374-4610-A30A-5977E4A1EE3F}"/>
          </ac:graphicFrameMkLst>
        </pc:graphicFrameChg>
        <pc:picChg chg="add del mod">
          <ac:chgData name="fernando ribeiro" userId="9bb9909d9a55853f" providerId="LiveId" clId="{C351C9EC-2F8E-4712-AEF2-5E9C6C8FE811}" dt="2020-07-03T21:25:29.410" v="6548" actId="478"/>
          <ac:picMkLst>
            <pc:docMk/>
            <pc:sldMk cId="2039334400" sldId="278"/>
            <ac:picMk id="4" creationId="{8FBD8794-F38C-4325-A35E-D5D2F5838EB7}"/>
          </ac:picMkLst>
        </pc:picChg>
      </pc:sldChg>
      <pc:sldChg chg="addSp delSp modSp add mod ord">
        <pc:chgData name="fernando ribeiro" userId="9bb9909d9a55853f" providerId="LiveId" clId="{C351C9EC-2F8E-4712-AEF2-5E9C6C8FE811}" dt="2020-07-07T15:13:57.019" v="16691" actId="1076"/>
        <pc:sldMkLst>
          <pc:docMk/>
          <pc:sldMk cId="490923685" sldId="279"/>
        </pc:sldMkLst>
        <pc:spChg chg="del">
          <ac:chgData name="fernando ribeiro" userId="9bb9909d9a55853f" providerId="LiveId" clId="{C351C9EC-2F8E-4712-AEF2-5E9C6C8FE811}" dt="2020-07-03T21:47:02.573" v="7017" actId="478"/>
          <ac:spMkLst>
            <pc:docMk/>
            <pc:sldMk cId="490923685" sldId="279"/>
            <ac:spMk id="2" creationId="{D03B93DD-F5D8-42C8-BE85-7368F92C6CFD}"/>
          </ac:spMkLst>
        </pc:spChg>
        <pc:spChg chg="del">
          <ac:chgData name="fernando ribeiro" userId="9bb9909d9a55853f" providerId="LiveId" clId="{C351C9EC-2F8E-4712-AEF2-5E9C6C8FE811}" dt="2020-07-03T21:47:04.291" v="7018" actId="478"/>
          <ac:spMkLst>
            <pc:docMk/>
            <pc:sldMk cId="490923685" sldId="279"/>
            <ac:spMk id="6" creationId="{CE949DE2-17D5-47A3-A5FD-D2ABF4A1979B}"/>
          </ac:spMkLst>
        </pc:spChg>
        <pc:spChg chg="del">
          <ac:chgData name="fernando ribeiro" userId="9bb9909d9a55853f" providerId="LiveId" clId="{C351C9EC-2F8E-4712-AEF2-5E9C6C8FE811}" dt="2020-07-03T21:53:52.546" v="7182" actId="478"/>
          <ac:spMkLst>
            <pc:docMk/>
            <pc:sldMk cId="490923685" sldId="279"/>
            <ac:spMk id="8" creationId="{EAC7696F-40FC-4C11-B371-7347ED3F8EF4}"/>
          </ac:spMkLst>
        </pc:spChg>
        <pc:spChg chg="add del mod">
          <ac:chgData name="fernando ribeiro" userId="9bb9909d9a55853f" providerId="LiveId" clId="{C351C9EC-2F8E-4712-AEF2-5E9C6C8FE811}" dt="2020-07-03T21:49:11.904" v="7097"/>
          <ac:spMkLst>
            <pc:docMk/>
            <pc:sldMk cId="490923685" sldId="279"/>
            <ac:spMk id="10" creationId="{BC3704A1-E9CA-4202-8170-B9BA2EA7BF1B}"/>
          </ac:spMkLst>
        </pc:spChg>
        <pc:spChg chg="del">
          <ac:chgData name="fernando ribeiro" userId="9bb9909d9a55853f" providerId="LiveId" clId="{C351C9EC-2F8E-4712-AEF2-5E9C6C8FE811}" dt="2020-07-03T21:47:05.452" v="7019" actId="478"/>
          <ac:spMkLst>
            <pc:docMk/>
            <pc:sldMk cId="490923685" sldId="279"/>
            <ac:spMk id="11" creationId="{4B3554D8-A4DF-45D7-9B3E-6C3AB995712D}"/>
          </ac:spMkLst>
        </pc:spChg>
        <pc:spChg chg="mod">
          <ac:chgData name="fernando ribeiro" userId="9bb9909d9a55853f" providerId="LiveId" clId="{C351C9EC-2F8E-4712-AEF2-5E9C6C8FE811}" dt="2020-07-07T14:49:15.974" v="16260" actId="108"/>
          <ac:spMkLst>
            <pc:docMk/>
            <pc:sldMk cId="490923685" sldId="279"/>
            <ac:spMk id="13" creationId="{5F07E612-95BA-4D43-954C-29B41470560A}"/>
          </ac:spMkLst>
        </pc:spChg>
        <pc:spChg chg="mod">
          <ac:chgData name="fernando ribeiro" userId="9bb9909d9a55853f" providerId="LiveId" clId="{C351C9EC-2F8E-4712-AEF2-5E9C6C8FE811}" dt="2020-07-07T14:50:27.572" v="16275" actId="14100"/>
          <ac:spMkLst>
            <pc:docMk/>
            <pc:sldMk cId="490923685" sldId="279"/>
            <ac:spMk id="14" creationId="{755C3B55-76D1-422E-92E1-2FE0DEEC0454}"/>
          </ac:spMkLst>
        </pc:spChg>
        <pc:spChg chg="mod">
          <ac:chgData name="fernando ribeiro" userId="9bb9909d9a55853f" providerId="LiveId" clId="{C351C9EC-2F8E-4712-AEF2-5E9C6C8FE811}" dt="2020-07-07T15:13:55.319" v="16690" actId="1076"/>
          <ac:spMkLst>
            <pc:docMk/>
            <pc:sldMk cId="490923685" sldId="279"/>
            <ac:spMk id="15" creationId="{7FC8E916-0B2A-4C51-A873-37908106C987}"/>
          </ac:spMkLst>
        </pc:spChg>
        <pc:spChg chg="del mod">
          <ac:chgData name="fernando ribeiro" userId="9bb9909d9a55853f" providerId="LiveId" clId="{C351C9EC-2F8E-4712-AEF2-5E9C6C8FE811}" dt="2020-07-03T21:53:30.852" v="7179" actId="478"/>
          <ac:spMkLst>
            <pc:docMk/>
            <pc:sldMk cId="490923685" sldId="279"/>
            <ac:spMk id="16" creationId="{98574238-2305-4B95-9B48-94DB14CC1510}"/>
          </ac:spMkLst>
        </pc:spChg>
        <pc:spChg chg="del mod">
          <ac:chgData name="fernando ribeiro" userId="9bb9909d9a55853f" providerId="LiveId" clId="{C351C9EC-2F8E-4712-AEF2-5E9C6C8FE811}" dt="2020-07-03T21:53:28.924" v="7178" actId="478"/>
          <ac:spMkLst>
            <pc:docMk/>
            <pc:sldMk cId="490923685" sldId="279"/>
            <ac:spMk id="17" creationId="{1896BB47-3856-4565-818B-85DC7D6065F3}"/>
          </ac:spMkLst>
        </pc:spChg>
        <pc:spChg chg="add del mod">
          <ac:chgData name="fernando ribeiro" userId="9bb9909d9a55853f" providerId="LiveId" clId="{C351C9EC-2F8E-4712-AEF2-5E9C6C8FE811}" dt="2020-07-03T21:51:00.542" v="7121"/>
          <ac:spMkLst>
            <pc:docMk/>
            <pc:sldMk cId="490923685" sldId="279"/>
            <ac:spMk id="18" creationId="{3CA59744-7494-4829-84C8-B4B5F10C1DA9}"/>
          </ac:spMkLst>
        </pc:spChg>
        <pc:spChg chg="add mod">
          <ac:chgData name="fernando ribeiro" userId="9bb9909d9a55853f" providerId="LiveId" clId="{C351C9EC-2F8E-4712-AEF2-5E9C6C8FE811}" dt="2020-07-07T15:13:57.019" v="16691" actId="1076"/>
          <ac:spMkLst>
            <pc:docMk/>
            <pc:sldMk cId="490923685" sldId="279"/>
            <ac:spMk id="20" creationId="{5543931A-5B9C-4BB0-BC19-0EC771C6FE28}"/>
          </ac:spMkLst>
        </pc:spChg>
        <pc:spChg chg="add del mod">
          <ac:chgData name="fernando ribeiro" userId="9bb9909d9a55853f" providerId="LiveId" clId="{C351C9EC-2F8E-4712-AEF2-5E9C6C8FE811}" dt="2020-07-07T15:13:35.310" v="16670" actId="478"/>
          <ac:spMkLst>
            <pc:docMk/>
            <pc:sldMk cId="490923685" sldId="279"/>
            <ac:spMk id="22" creationId="{C8F10D2F-E535-4155-94DC-4CDDF41C91A4}"/>
          </ac:spMkLst>
        </pc:spChg>
        <pc:spChg chg="add mod">
          <ac:chgData name="fernando ribeiro" userId="9bb9909d9a55853f" providerId="LiveId" clId="{C351C9EC-2F8E-4712-AEF2-5E9C6C8FE811}" dt="2020-07-07T15:13:36.100" v="16671"/>
          <ac:spMkLst>
            <pc:docMk/>
            <pc:sldMk cId="490923685" sldId="279"/>
            <ac:spMk id="23" creationId="{91B4BA5E-039A-4532-884D-C6644FB940FC}"/>
          </ac:spMkLst>
        </pc:spChg>
        <pc:graphicFrameChg chg="add del mod">
          <ac:chgData name="fernando ribeiro" userId="9bb9909d9a55853f" providerId="LiveId" clId="{C351C9EC-2F8E-4712-AEF2-5E9C6C8FE811}" dt="2020-07-03T21:47:42.589" v="7065"/>
          <ac:graphicFrameMkLst>
            <pc:docMk/>
            <pc:sldMk cId="490923685" sldId="279"/>
            <ac:graphicFrameMk id="3" creationId="{12070FEA-FC0C-40AE-978A-349952B15775}"/>
          </ac:graphicFrameMkLst>
        </pc:graphicFrameChg>
        <pc:graphicFrameChg chg="add del mod">
          <ac:chgData name="fernando ribeiro" userId="9bb9909d9a55853f" providerId="LiveId" clId="{C351C9EC-2F8E-4712-AEF2-5E9C6C8FE811}" dt="2020-07-03T21:47:47.405" v="7069"/>
          <ac:graphicFrameMkLst>
            <pc:docMk/>
            <pc:sldMk cId="490923685" sldId="279"/>
            <ac:graphicFrameMk id="4" creationId="{BCC7DCAA-6D3F-4201-8F23-F2F76220D8EC}"/>
          </ac:graphicFrameMkLst>
        </pc:graphicFrameChg>
        <pc:graphicFrameChg chg="add del mod">
          <ac:chgData name="fernando ribeiro" userId="9bb9909d9a55853f" providerId="LiveId" clId="{C351C9EC-2F8E-4712-AEF2-5E9C6C8FE811}" dt="2020-07-03T21:47:56.645" v="7071"/>
          <ac:graphicFrameMkLst>
            <pc:docMk/>
            <pc:sldMk cId="490923685" sldId="279"/>
            <ac:graphicFrameMk id="5" creationId="{27C55DEF-BD0D-4AE9-A400-BF24B2337FD3}"/>
          </ac:graphicFrameMkLst>
        </pc:graphicFrameChg>
        <pc:graphicFrameChg chg="add del mod">
          <ac:chgData name="fernando ribeiro" userId="9bb9909d9a55853f" providerId="LiveId" clId="{C351C9EC-2F8E-4712-AEF2-5E9C6C8FE811}" dt="2020-07-03T21:48:05.896" v="7074" actId="478"/>
          <ac:graphicFrameMkLst>
            <pc:docMk/>
            <pc:sldMk cId="490923685" sldId="279"/>
            <ac:graphicFrameMk id="7" creationId="{B8E2D250-AB53-4AE3-8761-EF26C9C1E7A9}"/>
          </ac:graphicFrameMkLst>
        </pc:graphicFrameChg>
        <pc:graphicFrameChg chg="add del mod">
          <ac:chgData name="fernando ribeiro" userId="9bb9909d9a55853f" providerId="LiveId" clId="{C351C9EC-2F8E-4712-AEF2-5E9C6C8FE811}" dt="2020-07-03T21:48:12.420" v="7076"/>
          <ac:graphicFrameMkLst>
            <pc:docMk/>
            <pc:sldMk cId="490923685" sldId="279"/>
            <ac:graphicFrameMk id="9" creationId="{6A0FBF17-CF42-4E40-859E-3A9ECC609325}"/>
          </ac:graphicFrameMkLst>
        </pc:graphicFrameChg>
        <pc:graphicFrameChg chg="add del mod">
          <ac:chgData name="fernando ribeiro" userId="9bb9909d9a55853f" providerId="LiveId" clId="{C351C9EC-2F8E-4712-AEF2-5E9C6C8FE811}" dt="2020-07-03T21:50:15.564" v="7106"/>
          <ac:graphicFrameMkLst>
            <pc:docMk/>
            <pc:sldMk cId="490923685" sldId="279"/>
            <ac:graphicFrameMk id="12" creationId="{012C724B-A292-4F42-8E5A-0BAF54718AE1}"/>
          </ac:graphicFrameMkLst>
        </pc:graphicFrameChg>
        <pc:graphicFrameChg chg="add del mod">
          <ac:chgData name="fernando ribeiro" userId="9bb9909d9a55853f" providerId="LiveId" clId="{C351C9EC-2F8E-4712-AEF2-5E9C6C8FE811}" dt="2020-07-03T21:52:06.885" v="7132"/>
          <ac:graphicFrameMkLst>
            <pc:docMk/>
            <pc:sldMk cId="490923685" sldId="279"/>
            <ac:graphicFrameMk id="19" creationId="{50082B69-65A2-4810-B41F-4875CE04FD29}"/>
          </ac:graphicFrameMkLst>
        </pc:graphicFrameChg>
        <pc:graphicFrameChg chg="add del mod">
          <ac:chgData name="fernando ribeiro" userId="9bb9909d9a55853f" providerId="LiveId" clId="{C351C9EC-2F8E-4712-AEF2-5E9C6C8FE811}" dt="2020-07-03T21:55:07.179" v="7285"/>
          <ac:graphicFrameMkLst>
            <pc:docMk/>
            <pc:sldMk cId="490923685" sldId="279"/>
            <ac:graphicFrameMk id="21" creationId="{A596E249-48AE-42AA-9608-F59DEDE9F049}"/>
          </ac:graphicFrameMkLst>
        </pc:graphicFrameChg>
      </pc:sldChg>
      <pc:sldChg chg="addSp delSp modSp new mod">
        <pc:chgData name="fernando ribeiro" userId="9bb9909d9a55853f" providerId="LiveId" clId="{C351C9EC-2F8E-4712-AEF2-5E9C6C8FE811}" dt="2020-07-07T14:57:28.265" v="16421" actId="1036"/>
        <pc:sldMkLst>
          <pc:docMk/>
          <pc:sldMk cId="2012096354" sldId="280"/>
        </pc:sldMkLst>
        <pc:spChg chg="add mod">
          <ac:chgData name="fernando ribeiro" userId="9bb9909d9a55853f" providerId="LiveId" clId="{C351C9EC-2F8E-4712-AEF2-5E9C6C8FE811}" dt="2020-07-07T14:50:51.925" v="16299" actId="1035"/>
          <ac:spMkLst>
            <pc:docMk/>
            <pc:sldMk cId="2012096354" sldId="280"/>
            <ac:spMk id="2" creationId="{DD8DFDF5-0930-4415-A519-5CFD9A08D619}"/>
          </ac:spMkLst>
        </pc:spChg>
        <pc:spChg chg="add mod">
          <ac:chgData name="fernando ribeiro" userId="9bb9909d9a55853f" providerId="LiveId" clId="{C351C9EC-2F8E-4712-AEF2-5E9C6C8FE811}" dt="2020-07-07T14:50:57.515" v="16300" actId="108"/>
          <ac:spMkLst>
            <pc:docMk/>
            <pc:sldMk cId="2012096354" sldId="280"/>
            <ac:spMk id="4" creationId="{1FC877C1-814D-4855-8E82-540AB53DDBC0}"/>
          </ac:spMkLst>
        </pc:spChg>
        <pc:spChg chg="add del mod">
          <ac:chgData name="fernando ribeiro" userId="9bb9909d9a55853f" providerId="LiveId" clId="{C351C9EC-2F8E-4712-AEF2-5E9C6C8FE811}" dt="2020-07-04T11:56:32.918" v="7341" actId="478"/>
          <ac:spMkLst>
            <pc:docMk/>
            <pc:sldMk cId="2012096354" sldId="280"/>
            <ac:spMk id="6" creationId="{EE5E7BCD-2133-4195-9808-D7A9152BDB24}"/>
          </ac:spMkLst>
        </pc:spChg>
        <pc:spChg chg="add del mod">
          <ac:chgData name="fernando ribeiro" userId="9bb9909d9a55853f" providerId="LiveId" clId="{C351C9EC-2F8E-4712-AEF2-5E9C6C8FE811}" dt="2020-07-04T11:59:22.869" v="7377"/>
          <ac:spMkLst>
            <pc:docMk/>
            <pc:sldMk cId="2012096354" sldId="280"/>
            <ac:spMk id="8" creationId="{08A36AFB-EBD9-4264-9F3B-11D86BB51505}"/>
          </ac:spMkLst>
        </pc:spChg>
        <pc:spChg chg="add mod">
          <ac:chgData name="fernando ribeiro" userId="9bb9909d9a55853f" providerId="LiveId" clId="{C351C9EC-2F8E-4712-AEF2-5E9C6C8FE811}" dt="2020-07-07T14:57:28.265" v="16421" actId="1036"/>
          <ac:spMkLst>
            <pc:docMk/>
            <pc:sldMk cId="2012096354" sldId="280"/>
            <ac:spMk id="9" creationId="{F64713B6-1CF0-4F9A-A880-8551B79FA528}"/>
          </ac:spMkLst>
        </pc:spChg>
        <pc:spChg chg="add del mod">
          <ac:chgData name="fernando ribeiro" userId="9bb9909d9a55853f" providerId="LiveId" clId="{C351C9EC-2F8E-4712-AEF2-5E9C6C8FE811}" dt="2020-07-04T12:03:27.809" v="7415" actId="478"/>
          <ac:spMkLst>
            <pc:docMk/>
            <pc:sldMk cId="2012096354" sldId="280"/>
            <ac:spMk id="11" creationId="{4B80F5BD-696E-4643-97C3-D2A3D86C23BD}"/>
          </ac:spMkLst>
        </pc:spChg>
        <pc:spChg chg="add mod">
          <ac:chgData name="fernando ribeiro" userId="9bb9909d9a55853f" providerId="LiveId" clId="{C351C9EC-2F8E-4712-AEF2-5E9C6C8FE811}" dt="2020-07-07T10:16:32.488" v="14416"/>
          <ac:spMkLst>
            <pc:docMk/>
            <pc:sldMk cId="2012096354" sldId="280"/>
            <ac:spMk id="13" creationId="{80E64EF7-ED28-469D-B6BE-EFB1BDE69E21}"/>
          </ac:spMkLst>
        </pc:spChg>
        <pc:spChg chg="add del mod">
          <ac:chgData name="fernando ribeiro" userId="9bb9909d9a55853f" providerId="LiveId" clId="{C351C9EC-2F8E-4712-AEF2-5E9C6C8FE811}" dt="2020-07-04T12:17:49.403" v="7473" actId="478"/>
          <ac:spMkLst>
            <pc:docMk/>
            <pc:sldMk cId="2012096354" sldId="280"/>
            <ac:spMk id="15" creationId="{8EE5076F-5208-48D5-8FB9-084D803F2810}"/>
          </ac:spMkLst>
        </pc:spChg>
        <pc:spChg chg="add mod">
          <ac:chgData name="fernando ribeiro" userId="9bb9909d9a55853f" providerId="LiveId" clId="{C351C9EC-2F8E-4712-AEF2-5E9C6C8FE811}" dt="2020-07-07T10:16:32.488" v="14416"/>
          <ac:spMkLst>
            <pc:docMk/>
            <pc:sldMk cId="2012096354" sldId="280"/>
            <ac:spMk id="17" creationId="{B73B0213-8B1A-4D9D-B569-450D60994311}"/>
          </ac:spMkLst>
        </pc:spChg>
        <pc:spChg chg="add del mod">
          <ac:chgData name="fernando ribeiro" userId="9bb9909d9a55853f" providerId="LiveId" clId="{C351C9EC-2F8E-4712-AEF2-5E9C6C8FE811}" dt="2020-07-04T12:19:44.909" v="7497"/>
          <ac:spMkLst>
            <pc:docMk/>
            <pc:sldMk cId="2012096354" sldId="280"/>
            <ac:spMk id="19" creationId="{002B7FA7-90CA-4BC6-9A0B-A6A267075635}"/>
          </ac:spMkLst>
        </pc:spChg>
        <pc:spChg chg="add del mod">
          <ac:chgData name="fernando ribeiro" userId="9bb9909d9a55853f" providerId="LiveId" clId="{C351C9EC-2F8E-4712-AEF2-5E9C6C8FE811}" dt="2020-07-04T12:25:59.888" v="7645" actId="478"/>
          <ac:spMkLst>
            <pc:docMk/>
            <pc:sldMk cId="2012096354" sldId="280"/>
            <ac:spMk id="20" creationId="{DAE6CEDD-6F46-4B33-808C-35E9752A7EC2}"/>
          </ac:spMkLst>
        </pc:spChg>
        <pc:spChg chg="add mod">
          <ac:chgData name="fernando ribeiro" userId="9bb9909d9a55853f" providerId="LiveId" clId="{C351C9EC-2F8E-4712-AEF2-5E9C6C8FE811}" dt="2020-07-04T12:35:51.927" v="7940" actId="1035"/>
          <ac:spMkLst>
            <pc:docMk/>
            <pc:sldMk cId="2012096354" sldId="280"/>
            <ac:spMk id="22" creationId="{DA19DBE1-5BBB-4247-B797-0823C4C8C820}"/>
          </ac:spMkLst>
        </pc:spChg>
        <pc:spChg chg="add del mod">
          <ac:chgData name="fernando ribeiro" userId="9bb9909d9a55853f" providerId="LiveId" clId="{C351C9EC-2F8E-4712-AEF2-5E9C6C8FE811}" dt="2020-07-04T12:23:15.206" v="7577"/>
          <ac:spMkLst>
            <pc:docMk/>
            <pc:sldMk cId="2012096354" sldId="280"/>
            <ac:spMk id="24" creationId="{5526EE2B-A59E-4191-854B-ECB5AF7FF797}"/>
          </ac:spMkLst>
        </pc:spChg>
        <pc:spChg chg="add mod">
          <ac:chgData name="fernando ribeiro" userId="9bb9909d9a55853f" providerId="LiveId" clId="{C351C9EC-2F8E-4712-AEF2-5E9C6C8FE811}" dt="2020-07-07T10:16:18.924" v="14415"/>
          <ac:spMkLst>
            <pc:docMk/>
            <pc:sldMk cId="2012096354" sldId="280"/>
            <ac:spMk id="25" creationId="{26CAA1D7-4A5E-4CF8-93DE-002A165AB68D}"/>
          </ac:spMkLst>
        </pc:spChg>
        <pc:spChg chg="add del mod">
          <ac:chgData name="fernando ribeiro" userId="9bb9909d9a55853f" providerId="LiveId" clId="{C351C9EC-2F8E-4712-AEF2-5E9C6C8FE811}" dt="2020-07-04T12:26:03.966" v="7647"/>
          <ac:spMkLst>
            <pc:docMk/>
            <pc:sldMk cId="2012096354" sldId="280"/>
            <ac:spMk id="28" creationId="{1D4F5BA3-3CF3-48D6-A479-1F4E7AD83810}"/>
          </ac:spMkLst>
        </pc:spChg>
        <pc:spChg chg="add mod">
          <ac:chgData name="fernando ribeiro" userId="9bb9909d9a55853f" providerId="LiveId" clId="{C351C9EC-2F8E-4712-AEF2-5E9C6C8FE811}" dt="2020-07-04T12:35:59.152" v="7965" actId="1035"/>
          <ac:spMkLst>
            <pc:docMk/>
            <pc:sldMk cId="2012096354" sldId="280"/>
            <ac:spMk id="29" creationId="{17AE5516-8F8E-4D04-A3A5-7E72367F0A80}"/>
          </ac:spMkLst>
        </pc:spChg>
        <pc:spChg chg="add del mod">
          <ac:chgData name="fernando ribeiro" userId="9bb9909d9a55853f" providerId="LiveId" clId="{C351C9EC-2F8E-4712-AEF2-5E9C6C8FE811}" dt="2020-07-04T12:28:57.326" v="7734"/>
          <ac:spMkLst>
            <pc:docMk/>
            <pc:sldMk cId="2012096354" sldId="280"/>
            <ac:spMk id="32" creationId="{3D174180-0C73-4547-A369-F97E1DEFF08F}"/>
          </ac:spMkLst>
        </pc:spChg>
        <pc:spChg chg="add mod">
          <ac:chgData name="fernando ribeiro" userId="9bb9909d9a55853f" providerId="LiveId" clId="{C351C9EC-2F8E-4712-AEF2-5E9C6C8FE811}" dt="2020-07-04T12:36:06.487" v="7968" actId="14100"/>
          <ac:spMkLst>
            <pc:docMk/>
            <pc:sldMk cId="2012096354" sldId="280"/>
            <ac:spMk id="33" creationId="{6E0831FD-F39D-4C93-9EA6-5F7027C56F0A}"/>
          </ac:spMkLst>
        </pc:spChg>
        <pc:spChg chg="add del mod">
          <ac:chgData name="fernando ribeiro" userId="9bb9909d9a55853f" providerId="LiveId" clId="{C351C9EC-2F8E-4712-AEF2-5E9C6C8FE811}" dt="2020-07-04T12:29:09.749" v="7739"/>
          <ac:spMkLst>
            <pc:docMk/>
            <pc:sldMk cId="2012096354" sldId="280"/>
            <ac:spMk id="35" creationId="{19282F5A-2DE3-4419-99D4-B365CAB3E10B}"/>
          </ac:spMkLst>
        </pc:spChg>
        <pc:spChg chg="add del mod">
          <ac:chgData name="fernando ribeiro" userId="9bb9909d9a55853f" providerId="LiveId" clId="{C351C9EC-2F8E-4712-AEF2-5E9C6C8FE811}" dt="2020-07-04T12:31:45.835" v="7825"/>
          <ac:spMkLst>
            <pc:docMk/>
            <pc:sldMk cId="2012096354" sldId="280"/>
            <ac:spMk id="37" creationId="{B90309C6-5C96-4589-9D06-0A13844F3A54}"/>
          </ac:spMkLst>
        </pc:spChg>
        <pc:spChg chg="add mod">
          <ac:chgData name="fernando ribeiro" userId="9bb9909d9a55853f" providerId="LiveId" clId="{C351C9EC-2F8E-4712-AEF2-5E9C6C8FE811}" dt="2020-07-04T12:36:09.479" v="7969" actId="14100"/>
          <ac:spMkLst>
            <pc:docMk/>
            <pc:sldMk cId="2012096354" sldId="280"/>
            <ac:spMk id="38" creationId="{FB4C0656-C8E6-46C2-AA24-C9C35DED69B2}"/>
          </ac:spMkLst>
        </pc:spChg>
        <pc:spChg chg="add mod">
          <ac:chgData name="fernando ribeiro" userId="9bb9909d9a55853f" providerId="LiveId" clId="{C351C9EC-2F8E-4712-AEF2-5E9C6C8FE811}" dt="2020-07-07T14:57:24.226" v="16420" actId="1035"/>
          <ac:spMkLst>
            <pc:docMk/>
            <pc:sldMk cId="2012096354" sldId="280"/>
            <ac:spMk id="40" creationId="{AD90391E-C34E-4BBF-BCF1-EE8A654A284D}"/>
          </ac:spMkLst>
        </pc:spChg>
        <pc:graphicFrameChg chg="add del mod">
          <ac:chgData name="fernando ribeiro" userId="9bb9909d9a55853f" providerId="LiveId" clId="{C351C9EC-2F8E-4712-AEF2-5E9C6C8FE811}" dt="2020-07-04T11:55:22.824" v="7322"/>
          <ac:graphicFrameMkLst>
            <pc:docMk/>
            <pc:sldMk cId="2012096354" sldId="280"/>
            <ac:graphicFrameMk id="3" creationId="{5437178C-3255-4D29-AB11-1F03834D6426}"/>
          </ac:graphicFrameMkLst>
        </pc:graphicFrameChg>
        <pc:graphicFrameChg chg="add del mod">
          <ac:chgData name="fernando ribeiro" userId="9bb9909d9a55853f" providerId="LiveId" clId="{C351C9EC-2F8E-4712-AEF2-5E9C6C8FE811}" dt="2020-07-04T11:55:51.213" v="7328"/>
          <ac:graphicFrameMkLst>
            <pc:docMk/>
            <pc:sldMk cId="2012096354" sldId="280"/>
            <ac:graphicFrameMk id="5" creationId="{F1F7589C-FA96-4BE1-BA5B-3A2ED90788A0}"/>
          </ac:graphicFrameMkLst>
        </pc:graphicFrameChg>
        <pc:graphicFrameChg chg="add del mod">
          <ac:chgData name="fernando ribeiro" userId="9bb9909d9a55853f" providerId="LiveId" clId="{C351C9EC-2F8E-4712-AEF2-5E9C6C8FE811}" dt="2020-07-04T11:59:22.869" v="7377"/>
          <ac:graphicFrameMkLst>
            <pc:docMk/>
            <pc:sldMk cId="2012096354" sldId="280"/>
            <ac:graphicFrameMk id="7" creationId="{FC14911C-20F3-429E-ACAF-4E846FA129B8}"/>
          </ac:graphicFrameMkLst>
        </pc:graphicFrameChg>
        <pc:graphicFrameChg chg="add del mod">
          <ac:chgData name="fernando ribeiro" userId="9bb9909d9a55853f" providerId="LiveId" clId="{C351C9EC-2F8E-4712-AEF2-5E9C6C8FE811}" dt="2020-07-04T12:01:59.093" v="7386"/>
          <ac:graphicFrameMkLst>
            <pc:docMk/>
            <pc:sldMk cId="2012096354" sldId="280"/>
            <ac:graphicFrameMk id="10" creationId="{0BD8670B-A95A-4136-99A0-F70E8F75BCC4}"/>
          </ac:graphicFrameMkLst>
        </pc:graphicFrameChg>
        <pc:graphicFrameChg chg="add del mod">
          <ac:chgData name="fernando ribeiro" userId="9bb9909d9a55853f" providerId="LiveId" clId="{C351C9EC-2F8E-4712-AEF2-5E9C6C8FE811}" dt="2020-07-04T12:13:39.373" v="7454"/>
          <ac:graphicFrameMkLst>
            <pc:docMk/>
            <pc:sldMk cId="2012096354" sldId="280"/>
            <ac:graphicFrameMk id="12" creationId="{4190326F-B626-4288-82B0-1B7768B3D5CA}"/>
          </ac:graphicFrameMkLst>
        </pc:graphicFrameChg>
        <pc:graphicFrameChg chg="add del mod">
          <ac:chgData name="fernando ribeiro" userId="9bb9909d9a55853f" providerId="LiveId" clId="{C351C9EC-2F8E-4712-AEF2-5E9C6C8FE811}" dt="2020-07-04T12:14:01.181" v="7461"/>
          <ac:graphicFrameMkLst>
            <pc:docMk/>
            <pc:sldMk cId="2012096354" sldId="280"/>
            <ac:graphicFrameMk id="14" creationId="{754BE15D-AD3D-4B62-A592-3265F827C4B3}"/>
          </ac:graphicFrameMkLst>
        </pc:graphicFrameChg>
        <pc:graphicFrameChg chg="add del mod">
          <ac:chgData name="fernando ribeiro" userId="9bb9909d9a55853f" providerId="LiveId" clId="{C351C9EC-2F8E-4712-AEF2-5E9C6C8FE811}" dt="2020-07-04T12:19:14.752" v="7489"/>
          <ac:graphicFrameMkLst>
            <pc:docMk/>
            <pc:sldMk cId="2012096354" sldId="280"/>
            <ac:graphicFrameMk id="16" creationId="{E4237D80-73BC-43FB-B615-84F612BE4B7E}"/>
          </ac:graphicFrameMkLst>
        </pc:graphicFrameChg>
        <pc:graphicFrameChg chg="add del mod">
          <ac:chgData name="fernando ribeiro" userId="9bb9909d9a55853f" providerId="LiveId" clId="{C351C9EC-2F8E-4712-AEF2-5E9C6C8FE811}" dt="2020-07-04T12:19:44.909" v="7497"/>
          <ac:graphicFrameMkLst>
            <pc:docMk/>
            <pc:sldMk cId="2012096354" sldId="280"/>
            <ac:graphicFrameMk id="18" creationId="{17F04126-9D03-46F6-8F7B-351D70996EEE}"/>
          </ac:graphicFrameMkLst>
        </pc:graphicFrameChg>
        <pc:graphicFrameChg chg="add del mod">
          <ac:chgData name="fernando ribeiro" userId="9bb9909d9a55853f" providerId="LiveId" clId="{C351C9EC-2F8E-4712-AEF2-5E9C6C8FE811}" dt="2020-07-04T12:21:37.428" v="7529"/>
          <ac:graphicFrameMkLst>
            <pc:docMk/>
            <pc:sldMk cId="2012096354" sldId="280"/>
            <ac:graphicFrameMk id="21" creationId="{9763A50A-026A-4942-ADC2-27BBFFC19730}"/>
          </ac:graphicFrameMkLst>
        </pc:graphicFrameChg>
        <pc:graphicFrameChg chg="add del mod">
          <ac:chgData name="fernando ribeiro" userId="9bb9909d9a55853f" providerId="LiveId" clId="{C351C9EC-2F8E-4712-AEF2-5E9C6C8FE811}" dt="2020-07-04T12:23:15.206" v="7577"/>
          <ac:graphicFrameMkLst>
            <pc:docMk/>
            <pc:sldMk cId="2012096354" sldId="280"/>
            <ac:graphicFrameMk id="23" creationId="{AE3942D9-8119-4D5E-BCB1-1D39494C71DA}"/>
          </ac:graphicFrameMkLst>
        </pc:graphicFrameChg>
        <pc:graphicFrameChg chg="add del mod">
          <ac:chgData name="fernando ribeiro" userId="9bb9909d9a55853f" providerId="LiveId" clId="{C351C9EC-2F8E-4712-AEF2-5E9C6C8FE811}" dt="2020-07-04T12:23:30.180" v="7582"/>
          <ac:graphicFrameMkLst>
            <pc:docMk/>
            <pc:sldMk cId="2012096354" sldId="280"/>
            <ac:graphicFrameMk id="26" creationId="{67A5C60D-184E-4C6C-92D0-916FC889FA74}"/>
          </ac:graphicFrameMkLst>
        </pc:graphicFrameChg>
        <pc:graphicFrameChg chg="add del mod">
          <ac:chgData name="fernando ribeiro" userId="9bb9909d9a55853f" providerId="LiveId" clId="{C351C9EC-2F8E-4712-AEF2-5E9C6C8FE811}" dt="2020-07-04T12:26:03.966" v="7647"/>
          <ac:graphicFrameMkLst>
            <pc:docMk/>
            <pc:sldMk cId="2012096354" sldId="280"/>
            <ac:graphicFrameMk id="27" creationId="{1BC1DD07-D84D-4D4B-B70D-B72D80EF3051}"/>
          </ac:graphicFrameMkLst>
        </pc:graphicFrameChg>
        <pc:graphicFrameChg chg="add del mod">
          <ac:chgData name="fernando ribeiro" userId="9bb9909d9a55853f" providerId="LiveId" clId="{C351C9EC-2F8E-4712-AEF2-5E9C6C8FE811}" dt="2020-07-04T12:26:17.270" v="7654"/>
          <ac:graphicFrameMkLst>
            <pc:docMk/>
            <pc:sldMk cId="2012096354" sldId="280"/>
            <ac:graphicFrameMk id="30" creationId="{860DF119-CB62-44D6-800E-61D078138C6A}"/>
          </ac:graphicFrameMkLst>
        </pc:graphicFrameChg>
        <pc:graphicFrameChg chg="add del mod">
          <ac:chgData name="fernando ribeiro" userId="9bb9909d9a55853f" providerId="LiveId" clId="{C351C9EC-2F8E-4712-AEF2-5E9C6C8FE811}" dt="2020-07-04T12:28:57.326" v="7734"/>
          <ac:graphicFrameMkLst>
            <pc:docMk/>
            <pc:sldMk cId="2012096354" sldId="280"/>
            <ac:graphicFrameMk id="31" creationId="{030772C9-9E81-4833-955A-8537246BAEFE}"/>
          </ac:graphicFrameMkLst>
        </pc:graphicFrameChg>
        <pc:graphicFrameChg chg="add del mod">
          <ac:chgData name="fernando ribeiro" userId="9bb9909d9a55853f" providerId="LiveId" clId="{C351C9EC-2F8E-4712-AEF2-5E9C6C8FE811}" dt="2020-07-04T12:29:09.749" v="7739"/>
          <ac:graphicFrameMkLst>
            <pc:docMk/>
            <pc:sldMk cId="2012096354" sldId="280"/>
            <ac:graphicFrameMk id="34" creationId="{0CA0C48C-C03F-4FF9-8972-BF8764B7B27F}"/>
          </ac:graphicFrameMkLst>
        </pc:graphicFrameChg>
        <pc:graphicFrameChg chg="add del mod">
          <ac:chgData name="fernando ribeiro" userId="9bb9909d9a55853f" providerId="LiveId" clId="{C351C9EC-2F8E-4712-AEF2-5E9C6C8FE811}" dt="2020-07-04T12:31:45.835" v="7825"/>
          <ac:graphicFrameMkLst>
            <pc:docMk/>
            <pc:sldMk cId="2012096354" sldId="280"/>
            <ac:graphicFrameMk id="36" creationId="{FB149325-5E2F-4435-9653-421B2D060616}"/>
          </ac:graphicFrameMkLst>
        </pc:graphicFrameChg>
        <pc:graphicFrameChg chg="add del mod">
          <ac:chgData name="fernando ribeiro" userId="9bb9909d9a55853f" providerId="LiveId" clId="{C351C9EC-2F8E-4712-AEF2-5E9C6C8FE811}" dt="2020-07-04T12:31:58.516" v="7830"/>
          <ac:graphicFrameMkLst>
            <pc:docMk/>
            <pc:sldMk cId="2012096354" sldId="280"/>
            <ac:graphicFrameMk id="39" creationId="{B5C51B01-D17E-45A5-8C11-D51F096A8F1F}"/>
          </ac:graphicFrameMkLst>
        </pc:graphicFrameChg>
      </pc:sldChg>
      <pc:sldChg chg="addSp delSp modSp new del mod">
        <pc:chgData name="fernando ribeiro" userId="9bb9909d9a55853f" providerId="LiveId" clId="{C351C9EC-2F8E-4712-AEF2-5E9C6C8FE811}" dt="2020-07-06T12:55:57.470" v="12723" actId="47"/>
        <pc:sldMkLst>
          <pc:docMk/>
          <pc:sldMk cId="2222565905" sldId="281"/>
        </pc:sldMkLst>
        <pc:spChg chg="add del mod">
          <ac:chgData name="fernando ribeiro" userId="9bb9909d9a55853f" providerId="LiveId" clId="{C351C9EC-2F8E-4712-AEF2-5E9C6C8FE811}" dt="2020-07-06T12:55:54.876" v="12722" actId="478"/>
          <ac:spMkLst>
            <pc:docMk/>
            <pc:sldMk cId="2222565905" sldId="281"/>
            <ac:spMk id="2" creationId="{0B99037B-9424-4559-957B-2AF07C9E4F6F}"/>
          </ac:spMkLst>
        </pc:spChg>
      </pc:sldChg>
      <pc:sldChg chg="new del">
        <pc:chgData name="fernando ribeiro" userId="9bb9909d9a55853f" providerId="LiveId" clId="{C351C9EC-2F8E-4712-AEF2-5E9C6C8FE811}" dt="2020-07-04T12:43:51.912" v="8160" actId="47"/>
        <pc:sldMkLst>
          <pc:docMk/>
          <pc:sldMk cId="3492845023" sldId="282"/>
        </pc:sldMkLst>
      </pc:sldChg>
      <pc:sldChg chg="addSp delSp modSp add mod ord">
        <pc:chgData name="fernando ribeiro" userId="9bb9909d9a55853f" providerId="LiveId" clId="{C351C9EC-2F8E-4712-AEF2-5E9C6C8FE811}" dt="2020-07-07T14:57:59.289" v="16427" actId="14100"/>
        <pc:sldMkLst>
          <pc:docMk/>
          <pc:sldMk cId="568288094" sldId="283"/>
        </pc:sldMkLst>
        <pc:spChg chg="mod">
          <ac:chgData name="fernando ribeiro" userId="9bb9909d9a55853f" providerId="LiveId" clId="{C351C9EC-2F8E-4712-AEF2-5E9C6C8FE811}" dt="2020-07-07T14:51:56.061" v="16315" actId="20577"/>
          <ac:spMkLst>
            <pc:docMk/>
            <pc:sldMk cId="568288094" sldId="283"/>
            <ac:spMk id="2" creationId="{D03B93DD-F5D8-42C8-BE85-7368F92C6CFD}"/>
          </ac:spMkLst>
        </pc:spChg>
        <pc:spChg chg="add mod">
          <ac:chgData name="fernando ribeiro" userId="9bb9909d9a55853f" providerId="LiveId" clId="{C351C9EC-2F8E-4712-AEF2-5E9C6C8FE811}" dt="2020-07-04T12:45:14.709" v="8184" actId="21"/>
          <ac:spMkLst>
            <pc:docMk/>
            <pc:sldMk cId="568288094" sldId="283"/>
            <ac:spMk id="3" creationId="{E1A384E5-FB9F-4126-B545-C9C254C06BD7}"/>
          </ac:spMkLst>
        </pc:spChg>
        <pc:spChg chg="add del mod">
          <ac:chgData name="fernando ribeiro" userId="9bb9909d9a55853f" providerId="LiveId" clId="{C351C9EC-2F8E-4712-AEF2-5E9C6C8FE811}" dt="2020-07-04T12:46:27.022" v="8209"/>
          <ac:spMkLst>
            <pc:docMk/>
            <pc:sldMk cId="568288094" sldId="283"/>
            <ac:spMk id="4" creationId="{782ACC0F-ACC7-45F5-A095-26198BB616CE}"/>
          </ac:spMkLst>
        </pc:spChg>
        <pc:spChg chg="add del mod">
          <ac:chgData name="fernando ribeiro" userId="9bb9909d9a55853f" providerId="LiveId" clId="{C351C9EC-2F8E-4712-AEF2-5E9C6C8FE811}" dt="2020-07-04T12:48:18.665" v="8301" actId="478"/>
          <ac:spMkLst>
            <pc:docMk/>
            <pc:sldMk cId="568288094" sldId="283"/>
            <ac:spMk id="5" creationId="{9A116B63-C22A-4869-BC7E-F27A869CDD2D}"/>
          </ac:spMkLst>
        </pc:spChg>
        <pc:spChg chg="mod">
          <ac:chgData name="fernando ribeiro" userId="9bb9909d9a55853f" providerId="LiveId" clId="{C351C9EC-2F8E-4712-AEF2-5E9C6C8FE811}" dt="2020-07-07T14:57:39.552" v="16422" actId="14100"/>
          <ac:spMkLst>
            <pc:docMk/>
            <pc:sldMk cId="568288094" sldId="283"/>
            <ac:spMk id="6" creationId="{CE949DE2-17D5-47A3-A5FD-D2ABF4A1979B}"/>
          </ac:spMkLst>
        </pc:spChg>
        <pc:spChg chg="add del mod">
          <ac:chgData name="fernando ribeiro" userId="9bb9909d9a55853f" providerId="LiveId" clId="{C351C9EC-2F8E-4712-AEF2-5E9C6C8FE811}" dt="2020-07-04T12:50:45.635" v="8368"/>
          <ac:spMkLst>
            <pc:docMk/>
            <pc:sldMk cId="568288094" sldId="283"/>
            <ac:spMk id="7" creationId="{72E2DB27-6422-4D80-AA40-CC0AFC555AD4}"/>
          </ac:spMkLst>
        </pc:spChg>
        <pc:spChg chg="mod">
          <ac:chgData name="fernando ribeiro" userId="9bb9909d9a55853f" providerId="LiveId" clId="{C351C9EC-2F8E-4712-AEF2-5E9C6C8FE811}" dt="2020-07-07T14:51:20.419" v="16301" actId="108"/>
          <ac:spMkLst>
            <pc:docMk/>
            <pc:sldMk cId="568288094" sldId="283"/>
            <ac:spMk id="8" creationId="{EAC7696F-40FC-4C11-B371-7347ED3F8EF4}"/>
          </ac:spMkLst>
        </pc:spChg>
        <pc:spChg chg="add del mod">
          <ac:chgData name="fernando ribeiro" userId="9bb9909d9a55853f" providerId="LiveId" clId="{C351C9EC-2F8E-4712-AEF2-5E9C6C8FE811}" dt="2020-07-04T12:51:18.062" v="8379"/>
          <ac:spMkLst>
            <pc:docMk/>
            <pc:sldMk cId="568288094" sldId="283"/>
            <ac:spMk id="9" creationId="{3E2558AE-7210-439B-B982-E88A1B199C74}"/>
          </ac:spMkLst>
        </pc:spChg>
        <pc:spChg chg="add del mod">
          <ac:chgData name="fernando ribeiro" userId="9bb9909d9a55853f" providerId="LiveId" clId="{C351C9EC-2F8E-4712-AEF2-5E9C6C8FE811}" dt="2020-07-04T12:55:12.421" v="8505"/>
          <ac:spMkLst>
            <pc:docMk/>
            <pc:sldMk cId="568288094" sldId="283"/>
            <ac:spMk id="10" creationId="{61BEE62A-07E6-4D73-849F-3B7BC7893009}"/>
          </ac:spMkLst>
        </pc:spChg>
        <pc:spChg chg="add del mod">
          <ac:chgData name="fernando ribeiro" userId="9bb9909d9a55853f" providerId="LiveId" clId="{C351C9EC-2F8E-4712-AEF2-5E9C6C8FE811}" dt="2020-07-07T14:57:43.250" v="16423" actId="14100"/>
          <ac:spMkLst>
            <pc:docMk/>
            <pc:sldMk cId="568288094" sldId="283"/>
            <ac:spMk id="11" creationId="{4B3554D8-A4DF-45D7-9B3E-6C3AB995712D}"/>
          </ac:spMkLst>
        </pc:spChg>
        <pc:spChg chg="mod">
          <ac:chgData name="fernando ribeiro" userId="9bb9909d9a55853f" providerId="LiveId" clId="{C351C9EC-2F8E-4712-AEF2-5E9C6C8FE811}" dt="2020-07-07T14:54:23.579" v="16353" actId="1036"/>
          <ac:spMkLst>
            <pc:docMk/>
            <pc:sldMk cId="568288094" sldId="283"/>
            <ac:spMk id="13" creationId="{5F07E612-95BA-4D43-954C-29B41470560A}"/>
          </ac:spMkLst>
        </pc:spChg>
        <pc:spChg chg="mod">
          <ac:chgData name="fernando ribeiro" userId="9bb9909d9a55853f" providerId="LiveId" clId="{C351C9EC-2F8E-4712-AEF2-5E9C6C8FE811}" dt="2020-07-07T14:57:53.950" v="16426" actId="14100"/>
          <ac:spMkLst>
            <pc:docMk/>
            <pc:sldMk cId="568288094" sldId="283"/>
            <ac:spMk id="14" creationId="{755C3B55-76D1-422E-92E1-2FE0DEEC0454}"/>
          </ac:spMkLst>
        </pc:spChg>
        <pc:spChg chg="mod">
          <ac:chgData name="fernando ribeiro" userId="9bb9909d9a55853f" providerId="LiveId" clId="{C351C9EC-2F8E-4712-AEF2-5E9C6C8FE811}" dt="2020-07-07T14:57:59.289" v="16427" actId="14100"/>
          <ac:spMkLst>
            <pc:docMk/>
            <pc:sldMk cId="568288094" sldId="283"/>
            <ac:spMk id="15" creationId="{7FC8E916-0B2A-4C51-A873-37908106C987}"/>
          </ac:spMkLst>
        </pc:spChg>
        <pc:spChg chg="mod">
          <ac:chgData name="fernando ribeiro" userId="9bb9909d9a55853f" providerId="LiveId" clId="{C351C9EC-2F8E-4712-AEF2-5E9C6C8FE811}" dt="2020-07-07T14:57:49.550" v="16425" actId="14100"/>
          <ac:spMkLst>
            <pc:docMk/>
            <pc:sldMk cId="568288094" sldId="283"/>
            <ac:spMk id="16" creationId="{98574238-2305-4B95-9B48-94DB14CC1510}"/>
          </ac:spMkLst>
        </pc:spChg>
        <pc:spChg chg="del mod">
          <ac:chgData name="fernando ribeiro" userId="9bb9909d9a55853f" providerId="LiveId" clId="{C351C9EC-2F8E-4712-AEF2-5E9C6C8FE811}" dt="2020-07-04T12:51:18.059" v="8377" actId="478"/>
          <ac:spMkLst>
            <pc:docMk/>
            <pc:sldMk cId="568288094" sldId="283"/>
            <ac:spMk id="17" creationId="{1896BB47-3856-4565-818B-85DC7D6065F3}"/>
          </ac:spMkLst>
        </pc:spChg>
      </pc:sldChg>
      <pc:sldChg chg="addSp delSp modSp new del mod">
        <pc:chgData name="fernando ribeiro" userId="9bb9909d9a55853f" providerId="LiveId" clId="{C351C9EC-2F8E-4712-AEF2-5E9C6C8FE811}" dt="2020-07-06T12:18:40.589" v="11003" actId="47"/>
        <pc:sldMkLst>
          <pc:docMk/>
          <pc:sldMk cId="2266794037" sldId="284"/>
        </pc:sldMkLst>
        <pc:spChg chg="add mod">
          <ac:chgData name="fernando ribeiro" userId="9bb9909d9a55853f" providerId="LiveId" clId="{C351C9EC-2F8E-4712-AEF2-5E9C6C8FE811}" dt="2020-07-04T13:41:58.269" v="8585" actId="20577"/>
          <ac:spMkLst>
            <pc:docMk/>
            <pc:sldMk cId="2266794037" sldId="284"/>
            <ac:spMk id="2" creationId="{2E245244-DFFB-45C3-AE8A-3CB92AEFBE19}"/>
          </ac:spMkLst>
        </pc:spChg>
        <pc:spChg chg="add del mod">
          <ac:chgData name="fernando ribeiro" userId="9bb9909d9a55853f" providerId="LiveId" clId="{C351C9EC-2F8E-4712-AEF2-5E9C6C8FE811}" dt="2020-07-04T17:24:44.912" v="8727" actId="767"/>
          <ac:spMkLst>
            <pc:docMk/>
            <pc:sldMk cId="2266794037" sldId="284"/>
            <ac:spMk id="4" creationId="{89DEB378-040C-47A2-A6CB-EBC2FF1BA5C6}"/>
          </ac:spMkLst>
        </pc:spChg>
        <pc:graphicFrameChg chg="add mod modGraphic">
          <ac:chgData name="fernando ribeiro" userId="9bb9909d9a55853f" providerId="LiveId" clId="{C351C9EC-2F8E-4712-AEF2-5E9C6C8FE811}" dt="2020-07-04T17:24:45.163" v="8728" actId="1076"/>
          <ac:graphicFrameMkLst>
            <pc:docMk/>
            <pc:sldMk cId="2266794037" sldId="284"/>
            <ac:graphicFrameMk id="3" creationId="{38E4A2F6-1975-420B-9DDB-3B6254A15E19}"/>
          </ac:graphicFrameMkLst>
        </pc:graphicFrameChg>
        <pc:graphicFrameChg chg="add del mod modGraphic">
          <ac:chgData name="fernando ribeiro" userId="9bb9909d9a55853f" providerId="LiveId" clId="{C351C9EC-2F8E-4712-AEF2-5E9C6C8FE811}" dt="2020-07-04T20:15:32.546" v="10429" actId="478"/>
          <ac:graphicFrameMkLst>
            <pc:docMk/>
            <pc:sldMk cId="2266794037" sldId="284"/>
            <ac:graphicFrameMk id="5" creationId="{D8A1373C-0798-4602-80E5-3ADD8E1CE65A}"/>
          </ac:graphicFrameMkLst>
        </pc:graphicFrameChg>
        <pc:graphicFrameChg chg="add del mod modGraphic">
          <ac:chgData name="fernando ribeiro" userId="9bb9909d9a55853f" providerId="LiveId" clId="{C351C9EC-2F8E-4712-AEF2-5E9C6C8FE811}" dt="2020-07-04T17:36:43.999" v="9154" actId="21"/>
          <ac:graphicFrameMkLst>
            <pc:docMk/>
            <pc:sldMk cId="2266794037" sldId="284"/>
            <ac:graphicFrameMk id="6" creationId="{577AF143-180F-4B5A-92C2-6BC806E2D635}"/>
          </ac:graphicFrameMkLst>
        </pc:graphicFrameChg>
        <pc:graphicFrameChg chg="add mod modGraphic">
          <ac:chgData name="fernando ribeiro" userId="9bb9909d9a55853f" providerId="LiveId" clId="{C351C9EC-2F8E-4712-AEF2-5E9C6C8FE811}" dt="2020-07-06T12:15:11.162" v="10975" actId="14100"/>
          <ac:graphicFrameMkLst>
            <pc:docMk/>
            <pc:sldMk cId="2266794037" sldId="284"/>
            <ac:graphicFrameMk id="7" creationId="{3E1D59AD-DE9A-45ED-BAAC-E5BD3A0E4BBB}"/>
          </ac:graphicFrameMkLst>
        </pc:graphicFrameChg>
        <pc:graphicFrameChg chg="add del mod modGraphic">
          <ac:chgData name="fernando ribeiro" userId="9bb9909d9a55853f" providerId="LiveId" clId="{C351C9EC-2F8E-4712-AEF2-5E9C6C8FE811}" dt="2020-07-04T17:36:31.076" v="9151" actId="21"/>
          <ac:graphicFrameMkLst>
            <pc:docMk/>
            <pc:sldMk cId="2266794037" sldId="284"/>
            <ac:graphicFrameMk id="8" creationId="{EB979F10-C332-45E4-B64E-2F65BF38E248}"/>
          </ac:graphicFrameMkLst>
        </pc:graphicFrameChg>
        <pc:graphicFrameChg chg="add del mod modGraphic">
          <ac:chgData name="fernando ribeiro" userId="9bb9909d9a55853f" providerId="LiveId" clId="{C351C9EC-2F8E-4712-AEF2-5E9C6C8FE811}" dt="2020-07-04T17:36:56.311" v="9157" actId="21"/>
          <ac:graphicFrameMkLst>
            <pc:docMk/>
            <pc:sldMk cId="2266794037" sldId="284"/>
            <ac:graphicFrameMk id="9" creationId="{36092121-8623-4082-8CBD-F465A914E3A6}"/>
          </ac:graphicFrameMkLst>
        </pc:graphicFrameChg>
      </pc:sldChg>
      <pc:sldChg chg="addSp delSp modSp new mod">
        <pc:chgData name="fernando ribeiro" userId="9bb9909d9a55853f" providerId="LiveId" clId="{C351C9EC-2F8E-4712-AEF2-5E9C6C8FE811}" dt="2020-07-07T14:59:20.944" v="16438" actId="113"/>
        <pc:sldMkLst>
          <pc:docMk/>
          <pc:sldMk cId="1934616587" sldId="285"/>
        </pc:sldMkLst>
        <pc:spChg chg="add mod">
          <ac:chgData name="fernando ribeiro" userId="9bb9909d9a55853f" providerId="LiveId" clId="{C351C9EC-2F8E-4712-AEF2-5E9C6C8FE811}" dt="2020-07-07T14:59:20.944" v="16438" actId="113"/>
          <ac:spMkLst>
            <pc:docMk/>
            <pc:sldMk cId="1934616587" sldId="285"/>
            <ac:spMk id="5" creationId="{BA75E12E-23CE-4F25-87C8-A12FB61E4A16}"/>
          </ac:spMkLst>
        </pc:spChg>
        <pc:spChg chg="add del mod">
          <ac:chgData name="fernando ribeiro" userId="9bb9909d9a55853f" providerId="LiveId" clId="{C351C9EC-2F8E-4712-AEF2-5E9C6C8FE811}" dt="2020-07-06T12:04:24.129" v="10670" actId="478"/>
          <ac:spMkLst>
            <pc:docMk/>
            <pc:sldMk cId="1934616587" sldId="285"/>
            <ac:spMk id="6" creationId="{56567E0A-1B0A-4A97-8634-C66C065418AF}"/>
          </ac:spMkLst>
        </pc:spChg>
        <pc:spChg chg="add mod">
          <ac:chgData name="fernando ribeiro" userId="9bb9909d9a55853f" providerId="LiveId" clId="{C351C9EC-2F8E-4712-AEF2-5E9C6C8FE811}" dt="2020-07-07T14:56:39.195" v="16409" actId="1036"/>
          <ac:spMkLst>
            <pc:docMk/>
            <pc:sldMk cId="1934616587" sldId="285"/>
            <ac:spMk id="7" creationId="{3441BA9F-B7A5-41C5-9C89-C7452B2CE42C}"/>
          </ac:spMkLst>
        </pc:spChg>
        <pc:spChg chg="add del mod">
          <ac:chgData name="fernando ribeiro" userId="9bb9909d9a55853f" providerId="LiveId" clId="{C351C9EC-2F8E-4712-AEF2-5E9C6C8FE811}" dt="2020-07-06T12:07:22.658" v="10727" actId="478"/>
          <ac:spMkLst>
            <pc:docMk/>
            <pc:sldMk cId="1934616587" sldId="285"/>
            <ac:spMk id="9" creationId="{5BA36329-EA45-4DB3-B180-81BF4D413308}"/>
          </ac:spMkLst>
        </pc:spChg>
        <pc:spChg chg="add del mod">
          <ac:chgData name="fernando ribeiro" userId="9bb9909d9a55853f" providerId="LiveId" clId="{C351C9EC-2F8E-4712-AEF2-5E9C6C8FE811}" dt="2020-07-06T12:07:00.227" v="10717"/>
          <ac:spMkLst>
            <pc:docMk/>
            <pc:sldMk cId="1934616587" sldId="285"/>
            <ac:spMk id="10" creationId="{ED19B64E-5562-4262-A355-D40B38643C7F}"/>
          </ac:spMkLst>
        </pc:spChg>
        <pc:spChg chg="add del mod">
          <ac:chgData name="fernando ribeiro" userId="9bb9909d9a55853f" providerId="LiveId" clId="{C351C9EC-2F8E-4712-AEF2-5E9C6C8FE811}" dt="2020-07-06T12:07:00.122" v="10712"/>
          <ac:spMkLst>
            <pc:docMk/>
            <pc:sldMk cId="1934616587" sldId="285"/>
            <ac:spMk id="11" creationId="{F9E7BB79-41F6-4B1A-91E3-00F315AAA6B7}"/>
          </ac:spMkLst>
        </pc:spChg>
        <pc:spChg chg="add mod">
          <ac:chgData name="fernando ribeiro" userId="9bb9909d9a55853f" providerId="LiveId" clId="{C351C9EC-2F8E-4712-AEF2-5E9C6C8FE811}" dt="2020-07-07T14:58:34.187" v="16429" actId="113"/>
          <ac:spMkLst>
            <pc:docMk/>
            <pc:sldMk cId="1934616587" sldId="285"/>
            <ac:spMk id="17" creationId="{8981D47E-AC18-4591-80B9-DD16FA62E28C}"/>
          </ac:spMkLst>
        </pc:spChg>
        <pc:spChg chg="add del mod">
          <ac:chgData name="fernando ribeiro" userId="9bb9909d9a55853f" providerId="LiveId" clId="{C351C9EC-2F8E-4712-AEF2-5E9C6C8FE811}" dt="2020-07-06T12:18:20.782" v="10999"/>
          <ac:spMkLst>
            <pc:docMk/>
            <pc:sldMk cId="1934616587" sldId="285"/>
            <ac:spMk id="22" creationId="{1997F2C6-DB6B-4024-A8D4-5D5DCE56499F}"/>
          </ac:spMkLst>
        </pc:spChg>
        <pc:spChg chg="add mod">
          <ac:chgData name="fernando ribeiro" userId="9bb9909d9a55853f" providerId="LiveId" clId="{C351C9EC-2F8E-4712-AEF2-5E9C6C8FE811}" dt="2020-07-07T14:54:45.767" v="16367" actId="1035"/>
          <ac:spMkLst>
            <pc:docMk/>
            <pc:sldMk cId="1934616587" sldId="285"/>
            <ac:spMk id="24" creationId="{D336B454-64E6-48D0-8C80-5C747CD42659}"/>
          </ac:spMkLst>
        </pc:spChg>
        <pc:spChg chg="add mod">
          <ac:chgData name="fernando ribeiro" userId="9bb9909d9a55853f" providerId="LiveId" clId="{C351C9EC-2F8E-4712-AEF2-5E9C6C8FE811}" dt="2020-07-07T14:58:39.536" v="16431" actId="113"/>
          <ac:spMkLst>
            <pc:docMk/>
            <pc:sldMk cId="1934616587" sldId="285"/>
            <ac:spMk id="25" creationId="{B13C48F9-CF8C-4777-92E3-EBD235B8E781}"/>
          </ac:spMkLst>
        </pc:spChg>
        <pc:spChg chg="add mod">
          <ac:chgData name="fernando ribeiro" userId="9bb9909d9a55853f" providerId="LiveId" clId="{C351C9EC-2F8E-4712-AEF2-5E9C6C8FE811}" dt="2020-07-07T14:58:36.427" v="16430" actId="113"/>
          <ac:spMkLst>
            <pc:docMk/>
            <pc:sldMk cId="1934616587" sldId="285"/>
            <ac:spMk id="26" creationId="{2ACE564C-E2F4-40F3-8F35-2718EEB9BD39}"/>
          </ac:spMkLst>
        </pc:spChg>
        <pc:spChg chg="add mod">
          <ac:chgData name="fernando ribeiro" userId="9bb9909d9a55853f" providerId="LiveId" clId="{C351C9EC-2F8E-4712-AEF2-5E9C6C8FE811}" dt="2020-07-07T14:58:44.366" v="16432" actId="113"/>
          <ac:spMkLst>
            <pc:docMk/>
            <pc:sldMk cId="1934616587" sldId="285"/>
            <ac:spMk id="27" creationId="{BA653C14-AFAF-4049-8A1D-9FFD2DF20E12}"/>
          </ac:spMkLst>
        </pc:spChg>
        <pc:spChg chg="add mod">
          <ac:chgData name="fernando ribeiro" userId="9bb9909d9a55853f" providerId="LiveId" clId="{C351C9EC-2F8E-4712-AEF2-5E9C6C8FE811}" dt="2020-07-07T14:58:09.986" v="16428"/>
          <ac:spMkLst>
            <pc:docMk/>
            <pc:sldMk cId="1934616587" sldId="285"/>
            <ac:spMk id="28" creationId="{EEE51430-B45B-496B-B182-161AA5C0AE61}"/>
          </ac:spMkLst>
        </pc:spChg>
        <pc:graphicFrameChg chg="add del mod modGraphic">
          <ac:chgData name="fernando ribeiro" userId="9bb9909d9a55853f" providerId="LiveId" clId="{C351C9EC-2F8E-4712-AEF2-5E9C6C8FE811}" dt="2020-07-06T12:47:27.035" v="12126" actId="478"/>
          <ac:graphicFrameMkLst>
            <pc:docMk/>
            <pc:sldMk cId="1934616587" sldId="285"/>
            <ac:graphicFrameMk id="2" creationId="{5CB7713B-216B-4BA7-BEA1-1F6E4BDA2BDD}"/>
          </ac:graphicFrameMkLst>
        </pc:graphicFrameChg>
        <pc:graphicFrameChg chg="add del mod modGraphic">
          <ac:chgData name="fernando ribeiro" userId="9bb9909d9a55853f" providerId="LiveId" clId="{C351C9EC-2F8E-4712-AEF2-5E9C6C8FE811}" dt="2020-07-06T12:54:15.177" v="12721" actId="478"/>
          <ac:graphicFrameMkLst>
            <pc:docMk/>
            <pc:sldMk cId="1934616587" sldId="285"/>
            <ac:graphicFrameMk id="3" creationId="{A57B1782-1FE4-4EB1-8B1C-A67B4B35EDED}"/>
          </ac:graphicFrameMkLst>
        </pc:graphicFrameChg>
        <pc:graphicFrameChg chg="add del mod modGraphic">
          <ac:chgData name="fernando ribeiro" userId="9bb9909d9a55853f" providerId="LiveId" clId="{C351C9EC-2F8E-4712-AEF2-5E9C6C8FE811}" dt="2020-07-06T12:07:21.305" v="10725" actId="478"/>
          <ac:graphicFrameMkLst>
            <pc:docMk/>
            <pc:sldMk cId="1934616587" sldId="285"/>
            <ac:graphicFrameMk id="4" creationId="{AFE1960F-9E0B-41FF-B9CC-D27FBD506495}"/>
          </ac:graphicFrameMkLst>
        </pc:graphicFrameChg>
        <pc:graphicFrameChg chg="add del mod modGraphic">
          <ac:chgData name="fernando ribeiro" userId="9bb9909d9a55853f" providerId="LiveId" clId="{C351C9EC-2F8E-4712-AEF2-5E9C6C8FE811}" dt="2020-07-06T12:07:19.761" v="10724" actId="478"/>
          <ac:graphicFrameMkLst>
            <pc:docMk/>
            <pc:sldMk cId="1934616587" sldId="285"/>
            <ac:graphicFrameMk id="8" creationId="{93FE8FF3-F1DA-4721-BFEC-E90CA85F9AA0}"/>
          </ac:graphicFrameMkLst>
        </pc:graphicFrameChg>
        <pc:graphicFrameChg chg="add del mod">
          <ac:chgData name="fernando ribeiro" userId="9bb9909d9a55853f" providerId="LiveId" clId="{C351C9EC-2F8E-4712-AEF2-5E9C6C8FE811}" dt="2020-07-06T12:06:59.632" v="10710"/>
          <ac:graphicFrameMkLst>
            <pc:docMk/>
            <pc:sldMk cId="1934616587" sldId="285"/>
            <ac:graphicFrameMk id="12" creationId="{54A58DA5-0B17-40FA-9545-F3736840A0D3}"/>
          </ac:graphicFrameMkLst>
        </pc:graphicFrameChg>
        <pc:graphicFrameChg chg="add del">
          <ac:chgData name="fernando ribeiro" userId="9bb9909d9a55853f" providerId="LiveId" clId="{C351C9EC-2F8E-4712-AEF2-5E9C6C8FE811}" dt="2020-07-06T12:06:18.987" v="10694"/>
          <ac:graphicFrameMkLst>
            <pc:docMk/>
            <pc:sldMk cId="1934616587" sldId="285"/>
            <ac:graphicFrameMk id="13" creationId="{4F4A10F5-09A1-4964-9EA4-95ECFBE2AC0C}"/>
          </ac:graphicFrameMkLst>
        </pc:graphicFrameChg>
        <pc:graphicFrameChg chg="add del mod">
          <ac:chgData name="fernando ribeiro" userId="9bb9909d9a55853f" providerId="LiveId" clId="{C351C9EC-2F8E-4712-AEF2-5E9C6C8FE811}" dt="2020-07-06T12:06:59.528" v="10708"/>
          <ac:graphicFrameMkLst>
            <pc:docMk/>
            <pc:sldMk cId="1934616587" sldId="285"/>
            <ac:graphicFrameMk id="14" creationId="{151A8F7B-1AFB-4886-B437-BD7B2971BDC2}"/>
          </ac:graphicFrameMkLst>
        </pc:graphicFrameChg>
        <pc:graphicFrameChg chg="add del mod">
          <ac:chgData name="fernando ribeiro" userId="9bb9909d9a55853f" providerId="LiveId" clId="{C351C9EC-2F8E-4712-AEF2-5E9C6C8FE811}" dt="2020-07-06T12:08:22.395" v="10729"/>
          <ac:graphicFrameMkLst>
            <pc:docMk/>
            <pc:sldMk cId="1934616587" sldId="285"/>
            <ac:graphicFrameMk id="15" creationId="{6F53BC86-A8C7-4DF2-AB8C-FCF718E029E6}"/>
          </ac:graphicFrameMkLst>
        </pc:graphicFrameChg>
        <pc:graphicFrameChg chg="add del mod">
          <ac:chgData name="fernando ribeiro" userId="9bb9909d9a55853f" providerId="LiveId" clId="{C351C9EC-2F8E-4712-AEF2-5E9C6C8FE811}" dt="2020-07-06T12:10:50.173" v="10929" actId="478"/>
          <ac:graphicFrameMkLst>
            <pc:docMk/>
            <pc:sldMk cId="1934616587" sldId="285"/>
            <ac:graphicFrameMk id="16" creationId="{B9FBD154-A0FD-47CE-BC84-A759805825B5}"/>
          </ac:graphicFrameMkLst>
        </pc:graphicFrameChg>
        <pc:graphicFrameChg chg="add del mod">
          <ac:chgData name="fernando ribeiro" userId="9bb9909d9a55853f" providerId="LiveId" clId="{C351C9EC-2F8E-4712-AEF2-5E9C6C8FE811}" dt="2020-07-06T12:12:13.252" v="10935" actId="478"/>
          <ac:graphicFrameMkLst>
            <pc:docMk/>
            <pc:sldMk cId="1934616587" sldId="285"/>
            <ac:graphicFrameMk id="18" creationId="{7A0B895B-F66C-48D0-A0C3-54010C7F9CEF}"/>
          </ac:graphicFrameMkLst>
        </pc:graphicFrameChg>
        <pc:graphicFrameChg chg="add del">
          <ac:chgData name="fernando ribeiro" userId="9bb9909d9a55853f" providerId="LiveId" clId="{C351C9EC-2F8E-4712-AEF2-5E9C6C8FE811}" dt="2020-07-06T12:12:27.631" v="10943"/>
          <ac:graphicFrameMkLst>
            <pc:docMk/>
            <pc:sldMk cId="1934616587" sldId="285"/>
            <ac:graphicFrameMk id="19" creationId="{7668451F-95E9-4B22-B0D6-F2BC37353EC0}"/>
          </ac:graphicFrameMkLst>
        </pc:graphicFrameChg>
        <pc:graphicFrameChg chg="add del mod">
          <ac:chgData name="fernando ribeiro" userId="9bb9909d9a55853f" providerId="LiveId" clId="{C351C9EC-2F8E-4712-AEF2-5E9C6C8FE811}" dt="2020-07-06T12:13:01.184" v="10949" actId="478"/>
          <ac:graphicFrameMkLst>
            <pc:docMk/>
            <pc:sldMk cId="1934616587" sldId="285"/>
            <ac:graphicFrameMk id="20" creationId="{1BD51859-793A-402E-BB59-DB423202CC16}"/>
          </ac:graphicFrameMkLst>
        </pc:graphicFrameChg>
        <pc:graphicFrameChg chg="add del mod">
          <ac:chgData name="fernando ribeiro" userId="9bb9909d9a55853f" providerId="LiveId" clId="{C351C9EC-2F8E-4712-AEF2-5E9C6C8FE811}" dt="2020-07-06T12:25:53.220" v="11443" actId="478"/>
          <ac:graphicFrameMkLst>
            <pc:docMk/>
            <pc:sldMk cId="1934616587" sldId="285"/>
            <ac:graphicFrameMk id="21" creationId="{7FCE2B29-CA90-481B-B828-B915DE51AA8E}"/>
          </ac:graphicFrameMkLst>
        </pc:graphicFrameChg>
        <pc:graphicFrameChg chg="add del mod">
          <ac:chgData name="fernando ribeiro" userId="9bb9909d9a55853f" providerId="LiveId" clId="{C351C9EC-2F8E-4712-AEF2-5E9C6C8FE811}" dt="2020-07-06T12:44:21.032" v="11867" actId="478"/>
          <ac:graphicFrameMkLst>
            <pc:docMk/>
            <pc:sldMk cId="1934616587" sldId="285"/>
            <ac:graphicFrameMk id="23" creationId="{49D09610-E26E-45B8-A4DA-AB2C0C8A4A91}"/>
          </ac:graphicFrameMkLst>
        </pc:graphicFrameChg>
      </pc:sldChg>
      <pc:sldChg chg="addSp delSp modSp add mod ord">
        <pc:chgData name="fernando ribeiro" userId="9bb9909d9a55853f" providerId="LiveId" clId="{C351C9EC-2F8E-4712-AEF2-5E9C6C8FE811}" dt="2020-07-07T15:14:06.368" v="16692"/>
        <pc:sldMkLst>
          <pc:docMk/>
          <pc:sldMk cId="952702314" sldId="286"/>
        </pc:sldMkLst>
        <pc:spChg chg="mod">
          <ac:chgData name="fernando ribeiro" userId="9bb9909d9a55853f" providerId="LiveId" clId="{C351C9EC-2F8E-4712-AEF2-5E9C6C8FE811}" dt="2020-07-07T15:00:22.532" v="16450" actId="14100"/>
          <ac:spMkLst>
            <pc:docMk/>
            <pc:sldMk cId="952702314" sldId="286"/>
            <ac:spMk id="2" creationId="{D03B93DD-F5D8-42C8-BE85-7368F92C6CFD}"/>
          </ac:spMkLst>
        </pc:spChg>
        <pc:spChg chg="add mod">
          <ac:chgData name="fernando ribeiro" userId="9bb9909d9a55853f" providerId="LiveId" clId="{C351C9EC-2F8E-4712-AEF2-5E9C6C8FE811}" dt="2020-07-04T17:56:39.244" v="9309" actId="21"/>
          <ac:spMkLst>
            <pc:docMk/>
            <pc:sldMk cId="952702314" sldId="286"/>
            <ac:spMk id="4" creationId="{19716B49-11DD-449A-B1FE-B6A0E6ACB88D}"/>
          </ac:spMkLst>
        </pc:spChg>
        <pc:spChg chg="mod">
          <ac:chgData name="fernando ribeiro" userId="9bb9909d9a55853f" providerId="LiveId" clId="{C351C9EC-2F8E-4712-AEF2-5E9C6C8FE811}" dt="2020-07-07T15:00:42.801" v="16454" actId="6549"/>
          <ac:spMkLst>
            <pc:docMk/>
            <pc:sldMk cId="952702314" sldId="286"/>
            <ac:spMk id="6" creationId="{CE949DE2-17D5-47A3-A5FD-D2ABF4A1979B}"/>
          </ac:spMkLst>
        </pc:spChg>
        <pc:spChg chg="add mod">
          <ac:chgData name="fernando ribeiro" userId="9bb9909d9a55853f" providerId="LiveId" clId="{C351C9EC-2F8E-4712-AEF2-5E9C6C8FE811}" dt="2020-07-04T17:59:05.210" v="9356" actId="21"/>
          <ac:spMkLst>
            <pc:docMk/>
            <pc:sldMk cId="952702314" sldId="286"/>
            <ac:spMk id="7" creationId="{988436FC-7BDE-477F-8D72-54E6966FE250}"/>
          </ac:spMkLst>
        </pc:spChg>
        <pc:spChg chg="mod">
          <ac:chgData name="fernando ribeiro" userId="9bb9909d9a55853f" providerId="LiveId" clId="{C351C9EC-2F8E-4712-AEF2-5E9C6C8FE811}" dt="2020-07-07T14:59:41.979" v="16439" actId="108"/>
          <ac:spMkLst>
            <pc:docMk/>
            <pc:sldMk cId="952702314" sldId="286"/>
            <ac:spMk id="8" creationId="{EAC7696F-40FC-4C11-B371-7347ED3F8EF4}"/>
          </ac:spMkLst>
        </pc:spChg>
        <pc:spChg chg="add del mod">
          <ac:chgData name="fernando ribeiro" userId="9bb9909d9a55853f" providerId="LiveId" clId="{C351C9EC-2F8E-4712-AEF2-5E9C6C8FE811}" dt="2020-07-04T18:01:47.577" v="9471"/>
          <ac:spMkLst>
            <pc:docMk/>
            <pc:sldMk cId="952702314" sldId="286"/>
            <ac:spMk id="9" creationId="{7C2F3C9E-A31D-4223-9DEE-6BEC0F781042}"/>
          </ac:spMkLst>
        </pc:spChg>
        <pc:spChg chg="add del mod">
          <ac:chgData name="fernando ribeiro" userId="9bb9909d9a55853f" providerId="LiveId" clId="{C351C9EC-2F8E-4712-AEF2-5E9C6C8FE811}" dt="2020-07-04T18:03:00.788" v="9489"/>
          <ac:spMkLst>
            <pc:docMk/>
            <pc:sldMk cId="952702314" sldId="286"/>
            <ac:spMk id="10" creationId="{9A1A8894-262E-4BEA-9CE6-D281E92E43FE}"/>
          </ac:spMkLst>
        </pc:spChg>
        <pc:spChg chg="mod">
          <ac:chgData name="fernando ribeiro" userId="9bb9909d9a55853f" providerId="LiveId" clId="{C351C9EC-2F8E-4712-AEF2-5E9C6C8FE811}" dt="2020-07-07T15:00:50.600" v="16455" actId="14100"/>
          <ac:spMkLst>
            <pc:docMk/>
            <pc:sldMk cId="952702314" sldId="286"/>
            <ac:spMk id="11" creationId="{4B3554D8-A4DF-45D7-9B3E-6C3AB995712D}"/>
          </ac:spMkLst>
        </pc:spChg>
        <pc:spChg chg="add del mod">
          <ac:chgData name="fernando ribeiro" userId="9bb9909d9a55853f" providerId="LiveId" clId="{C351C9EC-2F8E-4712-AEF2-5E9C6C8FE811}" dt="2020-07-04T18:04:27.762" v="9517"/>
          <ac:spMkLst>
            <pc:docMk/>
            <pc:sldMk cId="952702314" sldId="286"/>
            <ac:spMk id="12" creationId="{62C218B0-976E-4E54-8762-20C943D1DA1F}"/>
          </ac:spMkLst>
        </pc:spChg>
        <pc:spChg chg="mod">
          <ac:chgData name="fernando ribeiro" userId="9bb9909d9a55853f" providerId="LiveId" clId="{C351C9EC-2F8E-4712-AEF2-5E9C6C8FE811}" dt="2020-07-07T15:01:07.879" v="16464" actId="1036"/>
          <ac:spMkLst>
            <pc:docMk/>
            <pc:sldMk cId="952702314" sldId="286"/>
            <ac:spMk id="13" creationId="{5F07E612-95BA-4D43-954C-29B41470560A}"/>
          </ac:spMkLst>
        </pc:spChg>
        <pc:spChg chg="mod">
          <ac:chgData name="fernando ribeiro" userId="9bb9909d9a55853f" providerId="LiveId" clId="{C351C9EC-2F8E-4712-AEF2-5E9C6C8FE811}" dt="2020-07-07T15:01:28.329" v="16469" actId="108"/>
          <ac:spMkLst>
            <pc:docMk/>
            <pc:sldMk cId="952702314" sldId="286"/>
            <ac:spMk id="14" creationId="{755C3B55-76D1-422E-92E1-2FE0DEEC0454}"/>
          </ac:spMkLst>
        </pc:spChg>
        <pc:spChg chg="mod">
          <ac:chgData name="fernando ribeiro" userId="9bb9909d9a55853f" providerId="LiveId" clId="{C351C9EC-2F8E-4712-AEF2-5E9C6C8FE811}" dt="2020-07-07T15:01:32.128" v="16470" actId="108"/>
          <ac:spMkLst>
            <pc:docMk/>
            <pc:sldMk cId="952702314" sldId="286"/>
            <ac:spMk id="15" creationId="{7FC8E916-0B2A-4C51-A873-37908106C987}"/>
          </ac:spMkLst>
        </pc:spChg>
        <pc:spChg chg="mod">
          <ac:chgData name="fernando ribeiro" userId="9bb9909d9a55853f" providerId="LiveId" clId="{C351C9EC-2F8E-4712-AEF2-5E9C6C8FE811}" dt="2020-07-07T15:01:35.818" v="16471" actId="108"/>
          <ac:spMkLst>
            <pc:docMk/>
            <pc:sldMk cId="952702314" sldId="286"/>
            <ac:spMk id="16" creationId="{98574238-2305-4B95-9B48-94DB14CC1510}"/>
          </ac:spMkLst>
        </pc:spChg>
        <pc:spChg chg="del mod">
          <ac:chgData name="fernando ribeiro" userId="9bb9909d9a55853f" providerId="LiveId" clId="{C351C9EC-2F8E-4712-AEF2-5E9C6C8FE811}" dt="2020-07-07T15:01:40.118" v="16472" actId="478"/>
          <ac:spMkLst>
            <pc:docMk/>
            <pc:sldMk cId="952702314" sldId="286"/>
            <ac:spMk id="17" creationId="{1896BB47-3856-4565-818B-85DC7D6065F3}"/>
          </ac:spMkLst>
        </pc:spChg>
        <pc:spChg chg="add del mod">
          <ac:chgData name="fernando ribeiro" userId="9bb9909d9a55853f" providerId="LiveId" clId="{C351C9EC-2F8E-4712-AEF2-5E9C6C8FE811}" dt="2020-07-04T18:07:05.031" v="9650"/>
          <ac:spMkLst>
            <pc:docMk/>
            <pc:sldMk cId="952702314" sldId="286"/>
            <ac:spMk id="18" creationId="{438DFAFE-A42E-4699-93EF-108CD48AB663}"/>
          </ac:spMkLst>
        </pc:spChg>
        <pc:spChg chg="add mod">
          <ac:chgData name="fernando ribeiro" userId="9bb9909d9a55853f" providerId="LiveId" clId="{C351C9EC-2F8E-4712-AEF2-5E9C6C8FE811}" dt="2020-07-07T15:14:06.368" v="16692"/>
          <ac:spMkLst>
            <pc:docMk/>
            <pc:sldMk cId="952702314" sldId="286"/>
            <ac:spMk id="19" creationId="{3430AD9E-8F70-4C52-869A-E242E3A66334}"/>
          </ac:spMkLst>
        </pc:spChg>
        <pc:graphicFrameChg chg="add del mod">
          <ac:chgData name="fernando ribeiro" userId="9bb9909d9a55853f" providerId="LiveId" clId="{C351C9EC-2F8E-4712-AEF2-5E9C6C8FE811}" dt="2020-07-04T17:54:39.227" v="9272"/>
          <ac:graphicFrameMkLst>
            <pc:docMk/>
            <pc:sldMk cId="952702314" sldId="286"/>
            <ac:graphicFrameMk id="3" creationId="{8B8E445E-440A-4438-996B-AA6A8AD85F59}"/>
          </ac:graphicFrameMkLst>
        </pc:graphicFrameChg>
        <pc:graphicFrameChg chg="add del mod">
          <ac:chgData name="fernando ribeiro" userId="9bb9909d9a55853f" providerId="LiveId" clId="{C351C9EC-2F8E-4712-AEF2-5E9C6C8FE811}" dt="2020-07-04T17:58:17.778" v="9340"/>
          <ac:graphicFrameMkLst>
            <pc:docMk/>
            <pc:sldMk cId="952702314" sldId="286"/>
            <ac:graphicFrameMk id="5" creationId="{98D19E21-879E-4E0E-A889-82B624CEC249}"/>
          </ac:graphicFrameMkLst>
        </pc:graphicFrameChg>
      </pc:sldChg>
      <pc:sldChg chg="new del">
        <pc:chgData name="fernando ribeiro" userId="9bb9909d9a55853f" providerId="LiveId" clId="{C351C9EC-2F8E-4712-AEF2-5E9C6C8FE811}" dt="2020-07-04T17:53:31.211" v="9267" actId="47"/>
        <pc:sldMkLst>
          <pc:docMk/>
          <pc:sldMk cId="2034084805" sldId="286"/>
        </pc:sldMkLst>
      </pc:sldChg>
      <pc:sldChg chg="addSp delSp modSp new mod">
        <pc:chgData name="fernando ribeiro" userId="9bb9909d9a55853f" providerId="LiveId" clId="{C351C9EC-2F8E-4712-AEF2-5E9C6C8FE811}" dt="2020-07-07T15:03:11.941" v="16523" actId="1036"/>
        <pc:sldMkLst>
          <pc:docMk/>
          <pc:sldMk cId="1311420212" sldId="287"/>
        </pc:sldMkLst>
        <pc:spChg chg="add mod">
          <ac:chgData name="fernando ribeiro" userId="9bb9909d9a55853f" providerId="LiveId" clId="{C351C9EC-2F8E-4712-AEF2-5E9C6C8FE811}" dt="2020-07-07T15:01:55.659" v="16484" actId="1035"/>
          <ac:spMkLst>
            <pc:docMk/>
            <pc:sldMk cId="1311420212" sldId="287"/>
            <ac:spMk id="2" creationId="{58E54B24-CAF9-46C8-8854-9CCEF8A41775}"/>
          </ac:spMkLst>
        </pc:spChg>
        <pc:spChg chg="add mod">
          <ac:chgData name="fernando ribeiro" userId="9bb9909d9a55853f" providerId="LiveId" clId="{C351C9EC-2F8E-4712-AEF2-5E9C6C8FE811}" dt="2020-07-07T15:02:16.668" v="16492" actId="1036"/>
          <ac:spMkLst>
            <pc:docMk/>
            <pc:sldMk cId="1311420212" sldId="287"/>
            <ac:spMk id="4" creationId="{630CA255-2F49-4AA5-97CE-5DE96BCB6C96}"/>
          </ac:spMkLst>
        </pc:spChg>
        <pc:spChg chg="add del mod">
          <ac:chgData name="fernando ribeiro" userId="9bb9909d9a55853f" providerId="LiveId" clId="{C351C9EC-2F8E-4712-AEF2-5E9C6C8FE811}" dt="2020-07-04T19:51:21.817" v="9933" actId="478"/>
          <ac:spMkLst>
            <pc:docMk/>
            <pc:sldMk cId="1311420212" sldId="287"/>
            <ac:spMk id="5" creationId="{CB86B8B8-41D9-4812-9E3A-54B4A3C6DE25}"/>
          </ac:spMkLst>
        </pc:spChg>
        <pc:spChg chg="add mod">
          <ac:chgData name="fernando ribeiro" userId="9bb9909d9a55853f" providerId="LiveId" clId="{C351C9EC-2F8E-4712-AEF2-5E9C6C8FE811}" dt="2020-07-07T15:02:31.577" v="16494" actId="207"/>
          <ac:spMkLst>
            <pc:docMk/>
            <pc:sldMk cId="1311420212" sldId="287"/>
            <ac:spMk id="6" creationId="{07441742-EDDB-4C36-A786-E1AEF0E348A8}"/>
          </ac:spMkLst>
        </pc:spChg>
        <pc:spChg chg="add del mod">
          <ac:chgData name="fernando ribeiro" userId="9bb9909d9a55853f" providerId="LiveId" clId="{C351C9EC-2F8E-4712-AEF2-5E9C6C8FE811}" dt="2020-07-04T19:49:17.588" v="9898"/>
          <ac:spMkLst>
            <pc:docMk/>
            <pc:sldMk cId="1311420212" sldId="287"/>
            <ac:spMk id="7" creationId="{7D009393-47C0-477C-A9BC-F90CACA27748}"/>
          </ac:spMkLst>
        </pc:spChg>
        <pc:spChg chg="add mod">
          <ac:chgData name="fernando ribeiro" userId="9bb9909d9a55853f" providerId="LiveId" clId="{C351C9EC-2F8E-4712-AEF2-5E9C6C8FE811}" dt="2020-07-07T15:02:53.246" v="16500" actId="108"/>
          <ac:spMkLst>
            <pc:docMk/>
            <pc:sldMk cId="1311420212" sldId="287"/>
            <ac:spMk id="8" creationId="{E929161D-ACF9-47D6-A9A6-1D9D038297B0}"/>
          </ac:spMkLst>
        </pc:spChg>
        <pc:spChg chg="add mod">
          <ac:chgData name="fernando ribeiro" userId="9bb9909d9a55853f" providerId="LiveId" clId="{C351C9EC-2F8E-4712-AEF2-5E9C6C8FE811}" dt="2020-07-07T15:02:55.556" v="16501" actId="108"/>
          <ac:spMkLst>
            <pc:docMk/>
            <pc:sldMk cId="1311420212" sldId="287"/>
            <ac:spMk id="9" creationId="{6EA167A7-D2A3-48FB-AFB2-22DF77891B83}"/>
          </ac:spMkLst>
        </pc:spChg>
        <pc:spChg chg="add del mod">
          <ac:chgData name="fernando ribeiro" userId="9bb9909d9a55853f" providerId="LiveId" clId="{C351C9EC-2F8E-4712-AEF2-5E9C6C8FE811}" dt="2020-07-04T19:49:39.096" v="9907"/>
          <ac:spMkLst>
            <pc:docMk/>
            <pc:sldMk cId="1311420212" sldId="287"/>
            <ac:spMk id="10" creationId="{77FB1C38-58DE-4200-9BCB-2AEBE9EB9A7A}"/>
          </ac:spMkLst>
        </pc:spChg>
        <pc:spChg chg="add mod">
          <ac:chgData name="fernando ribeiro" userId="9bb9909d9a55853f" providerId="LiveId" clId="{C351C9EC-2F8E-4712-AEF2-5E9C6C8FE811}" dt="2020-07-07T15:02:35.247" v="16495" actId="108"/>
          <ac:spMkLst>
            <pc:docMk/>
            <pc:sldMk cId="1311420212" sldId="287"/>
            <ac:spMk id="11" creationId="{E72634E2-3EE1-4940-BE80-AB6C4257FD3E}"/>
          </ac:spMkLst>
        </pc:spChg>
        <pc:spChg chg="add del mod">
          <ac:chgData name="fernando ribeiro" userId="9bb9909d9a55853f" providerId="LiveId" clId="{C351C9EC-2F8E-4712-AEF2-5E9C6C8FE811}" dt="2020-07-04T19:49:48.485" v="9912"/>
          <ac:spMkLst>
            <pc:docMk/>
            <pc:sldMk cId="1311420212" sldId="287"/>
            <ac:spMk id="12" creationId="{CEFE2E5F-8C77-407F-BFC9-281ABADD0201}"/>
          </ac:spMkLst>
        </pc:spChg>
        <pc:spChg chg="add mod">
          <ac:chgData name="fernando ribeiro" userId="9bb9909d9a55853f" providerId="LiveId" clId="{C351C9EC-2F8E-4712-AEF2-5E9C6C8FE811}" dt="2020-07-07T15:02:50.296" v="16499" actId="108"/>
          <ac:spMkLst>
            <pc:docMk/>
            <pc:sldMk cId="1311420212" sldId="287"/>
            <ac:spMk id="13" creationId="{9CBB7ECE-323F-434F-9725-E08B580590BA}"/>
          </ac:spMkLst>
        </pc:spChg>
        <pc:spChg chg="add del mod">
          <ac:chgData name="fernando ribeiro" userId="9bb9909d9a55853f" providerId="LiveId" clId="{C351C9EC-2F8E-4712-AEF2-5E9C6C8FE811}" dt="2020-07-04T19:49:57.046" v="9917"/>
          <ac:spMkLst>
            <pc:docMk/>
            <pc:sldMk cId="1311420212" sldId="287"/>
            <ac:spMk id="14" creationId="{AB6CA8F5-02BD-4B50-B6F7-4E1C1E18BA9A}"/>
          </ac:spMkLst>
        </pc:spChg>
        <pc:spChg chg="add mod">
          <ac:chgData name="fernando ribeiro" userId="9bb9909d9a55853f" providerId="LiveId" clId="{C351C9EC-2F8E-4712-AEF2-5E9C6C8FE811}" dt="2020-07-07T15:02:46.436" v="16498" actId="108"/>
          <ac:spMkLst>
            <pc:docMk/>
            <pc:sldMk cId="1311420212" sldId="287"/>
            <ac:spMk id="15" creationId="{8CADB209-4CFD-40B4-860A-5D7B70C5EB3E}"/>
          </ac:spMkLst>
        </pc:spChg>
        <pc:spChg chg="add del mod">
          <ac:chgData name="fernando ribeiro" userId="9bb9909d9a55853f" providerId="LiveId" clId="{C351C9EC-2F8E-4712-AEF2-5E9C6C8FE811}" dt="2020-07-04T19:50:08.424" v="9922"/>
          <ac:spMkLst>
            <pc:docMk/>
            <pc:sldMk cId="1311420212" sldId="287"/>
            <ac:spMk id="16" creationId="{8DEC8D28-E48E-4380-9557-78ADBE3A1EFE}"/>
          </ac:spMkLst>
        </pc:spChg>
        <pc:spChg chg="add mod">
          <ac:chgData name="fernando ribeiro" userId="9bb9909d9a55853f" providerId="LiveId" clId="{C351C9EC-2F8E-4712-AEF2-5E9C6C8FE811}" dt="2020-07-07T15:02:42.927" v="16497" actId="108"/>
          <ac:spMkLst>
            <pc:docMk/>
            <pc:sldMk cId="1311420212" sldId="287"/>
            <ac:spMk id="17" creationId="{7E1D8FC8-9821-4563-84F9-9E63C707AC41}"/>
          </ac:spMkLst>
        </pc:spChg>
        <pc:spChg chg="add mod">
          <ac:chgData name="fernando ribeiro" userId="9bb9909d9a55853f" providerId="LiveId" clId="{C351C9EC-2F8E-4712-AEF2-5E9C6C8FE811}" dt="2020-07-04T20:08:44.037" v="10360" actId="14100"/>
          <ac:spMkLst>
            <pc:docMk/>
            <pc:sldMk cId="1311420212" sldId="287"/>
            <ac:spMk id="18" creationId="{E7F335C4-4722-4B06-B01B-F351A997C5C5}"/>
          </ac:spMkLst>
        </pc:spChg>
        <pc:spChg chg="add mod">
          <ac:chgData name="fernando ribeiro" userId="9bb9909d9a55853f" providerId="LiveId" clId="{C351C9EC-2F8E-4712-AEF2-5E9C6C8FE811}" dt="2020-07-07T15:03:11.941" v="16523" actId="1036"/>
          <ac:spMkLst>
            <pc:docMk/>
            <pc:sldMk cId="1311420212" sldId="287"/>
            <ac:spMk id="19" creationId="{D6E26521-966C-4779-B92A-99D5A732DFE2}"/>
          </ac:spMkLst>
        </pc:spChg>
        <pc:spChg chg="add del mod">
          <ac:chgData name="fernando ribeiro" userId="9bb9909d9a55853f" providerId="LiveId" clId="{C351C9EC-2F8E-4712-AEF2-5E9C6C8FE811}" dt="2020-07-04T19:58:29.048" v="10124" actId="478"/>
          <ac:spMkLst>
            <pc:docMk/>
            <pc:sldMk cId="1311420212" sldId="287"/>
            <ac:spMk id="20" creationId="{81DF5EC3-7CA2-4C9F-8009-509100DCC52E}"/>
          </ac:spMkLst>
        </pc:spChg>
        <pc:spChg chg="add del mod">
          <ac:chgData name="fernando ribeiro" userId="9bb9909d9a55853f" providerId="LiveId" clId="{C351C9EC-2F8E-4712-AEF2-5E9C6C8FE811}" dt="2020-07-04T19:58:30.358" v="10125" actId="478"/>
          <ac:spMkLst>
            <pc:docMk/>
            <pc:sldMk cId="1311420212" sldId="287"/>
            <ac:spMk id="21" creationId="{36A29153-DFAC-4721-B673-D07AA98EF5D1}"/>
          </ac:spMkLst>
        </pc:spChg>
        <pc:spChg chg="add del mod">
          <ac:chgData name="fernando ribeiro" userId="9bb9909d9a55853f" providerId="LiveId" clId="{C351C9EC-2F8E-4712-AEF2-5E9C6C8FE811}" dt="2020-07-04T19:57:44.306" v="10111" actId="478"/>
          <ac:spMkLst>
            <pc:docMk/>
            <pc:sldMk cId="1311420212" sldId="287"/>
            <ac:spMk id="22" creationId="{819BED84-531B-40B1-A7E1-ABA045AF499F}"/>
          </ac:spMkLst>
        </pc:spChg>
        <pc:spChg chg="add del mod">
          <ac:chgData name="fernando ribeiro" userId="9bb9909d9a55853f" providerId="LiveId" clId="{C351C9EC-2F8E-4712-AEF2-5E9C6C8FE811}" dt="2020-07-04T19:58:31.743" v="10126" actId="478"/>
          <ac:spMkLst>
            <pc:docMk/>
            <pc:sldMk cId="1311420212" sldId="287"/>
            <ac:spMk id="23" creationId="{4C10A1D1-E9C2-4D8C-8EFF-251BEBB74079}"/>
          </ac:spMkLst>
        </pc:spChg>
        <pc:spChg chg="add mod">
          <ac:chgData name="fernando ribeiro" userId="9bb9909d9a55853f" providerId="LiveId" clId="{C351C9EC-2F8E-4712-AEF2-5E9C6C8FE811}" dt="2020-07-07T15:02:16.668" v="16492" actId="1036"/>
          <ac:spMkLst>
            <pc:docMk/>
            <pc:sldMk cId="1311420212" sldId="287"/>
            <ac:spMk id="24" creationId="{71AA4C7F-C637-4E91-8098-E8A950CA701E}"/>
          </ac:spMkLst>
        </pc:spChg>
        <pc:spChg chg="add del mod">
          <ac:chgData name="fernando ribeiro" userId="9bb9909d9a55853f" providerId="LiveId" clId="{C351C9EC-2F8E-4712-AEF2-5E9C6C8FE811}" dt="2020-07-04T20:00:48.719" v="10182"/>
          <ac:spMkLst>
            <pc:docMk/>
            <pc:sldMk cId="1311420212" sldId="287"/>
            <ac:spMk id="25" creationId="{45C3CF44-E612-4335-ACDD-D0B8446F5105}"/>
          </ac:spMkLst>
        </pc:spChg>
        <pc:spChg chg="add mod">
          <ac:chgData name="fernando ribeiro" userId="9bb9909d9a55853f" providerId="LiveId" clId="{C351C9EC-2F8E-4712-AEF2-5E9C6C8FE811}" dt="2020-07-07T15:02:16.668" v="16492" actId="1036"/>
          <ac:spMkLst>
            <pc:docMk/>
            <pc:sldMk cId="1311420212" sldId="287"/>
            <ac:spMk id="26" creationId="{CED095BD-58D8-49B9-AAE5-0D74D150574A}"/>
          </ac:spMkLst>
        </pc:spChg>
        <pc:spChg chg="add del mod">
          <ac:chgData name="fernando ribeiro" userId="9bb9909d9a55853f" providerId="LiveId" clId="{C351C9EC-2F8E-4712-AEF2-5E9C6C8FE811}" dt="2020-07-04T20:01:52.791" v="10197"/>
          <ac:spMkLst>
            <pc:docMk/>
            <pc:sldMk cId="1311420212" sldId="287"/>
            <ac:spMk id="27" creationId="{08B4430E-146E-4145-9E7D-CD4C5FA809AD}"/>
          </ac:spMkLst>
        </pc:spChg>
        <pc:spChg chg="add del mod">
          <ac:chgData name="fernando ribeiro" userId="9bb9909d9a55853f" providerId="LiveId" clId="{C351C9EC-2F8E-4712-AEF2-5E9C6C8FE811}" dt="2020-07-04T20:02:46.388" v="10211" actId="478"/>
          <ac:spMkLst>
            <pc:docMk/>
            <pc:sldMk cId="1311420212" sldId="287"/>
            <ac:spMk id="28" creationId="{31A67927-C4DF-4F6D-8EB8-B0A660F0E122}"/>
          </ac:spMkLst>
        </pc:spChg>
        <pc:spChg chg="add del mod">
          <ac:chgData name="fernando ribeiro" userId="9bb9909d9a55853f" providerId="LiveId" clId="{C351C9EC-2F8E-4712-AEF2-5E9C6C8FE811}" dt="2020-07-04T20:04:40.804" v="10215"/>
          <ac:spMkLst>
            <pc:docMk/>
            <pc:sldMk cId="1311420212" sldId="287"/>
            <ac:spMk id="29" creationId="{3F249CC3-3E7D-4BC0-9E20-8AE839E130C2}"/>
          </ac:spMkLst>
        </pc:spChg>
        <pc:spChg chg="add mod">
          <ac:chgData name="fernando ribeiro" userId="9bb9909d9a55853f" providerId="LiveId" clId="{C351C9EC-2F8E-4712-AEF2-5E9C6C8FE811}" dt="2020-07-07T15:02:16.668" v="16492" actId="1036"/>
          <ac:spMkLst>
            <pc:docMk/>
            <pc:sldMk cId="1311420212" sldId="287"/>
            <ac:spMk id="30" creationId="{272D2AC2-4E3A-42A2-B1B1-F33E09CACC0A}"/>
          </ac:spMkLst>
        </pc:spChg>
        <pc:spChg chg="add del mod">
          <ac:chgData name="fernando ribeiro" userId="9bb9909d9a55853f" providerId="LiveId" clId="{C351C9EC-2F8E-4712-AEF2-5E9C6C8FE811}" dt="2020-07-04T20:06:39.484" v="10310"/>
          <ac:spMkLst>
            <pc:docMk/>
            <pc:sldMk cId="1311420212" sldId="287"/>
            <ac:spMk id="31" creationId="{8C453D63-7E19-4BBF-A28B-E8DEFA7D2E26}"/>
          </ac:spMkLst>
        </pc:spChg>
        <pc:spChg chg="add mod">
          <ac:chgData name="fernando ribeiro" userId="9bb9909d9a55853f" providerId="LiveId" clId="{C351C9EC-2F8E-4712-AEF2-5E9C6C8FE811}" dt="2020-07-07T15:02:16.668" v="16492" actId="1036"/>
          <ac:spMkLst>
            <pc:docMk/>
            <pc:sldMk cId="1311420212" sldId="287"/>
            <ac:spMk id="32" creationId="{93503284-012E-4221-9309-A7E98FC6D1BA}"/>
          </ac:spMkLst>
        </pc:spChg>
        <pc:spChg chg="add del mod">
          <ac:chgData name="fernando ribeiro" userId="9bb9909d9a55853f" providerId="LiveId" clId="{C351C9EC-2F8E-4712-AEF2-5E9C6C8FE811}" dt="2020-07-04T20:07:16.948" v="10324"/>
          <ac:spMkLst>
            <pc:docMk/>
            <pc:sldMk cId="1311420212" sldId="287"/>
            <ac:spMk id="33" creationId="{4A8DEC24-3677-4A27-A2EB-3E303F155A26}"/>
          </ac:spMkLst>
        </pc:spChg>
        <pc:spChg chg="add mod">
          <ac:chgData name="fernando ribeiro" userId="9bb9909d9a55853f" providerId="LiveId" clId="{C351C9EC-2F8E-4712-AEF2-5E9C6C8FE811}" dt="2020-07-07T15:02:16.668" v="16492" actId="1036"/>
          <ac:spMkLst>
            <pc:docMk/>
            <pc:sldMk cId="1311420212" sldId="287"/>
            <ac:spMk id="34" creationId="{E7E32821-BFC3-43CA-A7E1-0A736A856B16}"/>
          </ac:spMkLst>
        </pc:spChg>
        <pc:spChg chg="add mod">
          <ac:chgData name="fernando ribeiro" userId="9bb9909d9a55853f" providerId="LiveId" clId="{C351C9EC-2F8E-4712-AEF2-5E9C6C8FE811}" dt="2020-07-07T15:02:03.689" v="16485"/>
          <ac:spMkLst>
            <pc:docMk/>
            <pc:sldMk cId="1311420212" sldId="287"/>
            <ac:spMk id="35" creationId="{E725D3B7-BECA-4FF4-8701-CCCC6CB2AC3A}"/>
          </ac:spMkLst>
        </pc:spChg>
        <pc:graphicFrameChg chg="add del mod modGraphic">
          <ac:chgData name="fernando ribeiro" userId="9bb9909d9a55853f" providerId="LiveId" clId="{C351C9EC-2F8E-4712-AEF2-5E9C6C8FE811}" dt="2020-07-04T19:50:14.396" v="9926" actId="478"/>
          <ac:graphicFrameMkLst>
            <pc:docMk/>
            <pc:sldMk cId="1311420212" sldId="287"/>
            <ac:graphicFrameMk id="3" creationId="{FC27C8D4-8CA8-4697-B838-DCA90B72F18E}"/>
          </ac:graphicFrameMkLst>
        </pc:graphicFrameChg>
      </pc:sldChg>
      <pc:sldChg chg="addSp delSp modSp new mod">
        <pc:chgData name="fernando ribeiro" userId="9bb9909d9a55853f" providerId="LiveId" clId="{C351C9EC-2F8E-4712-AEF2-5E9C6C8FE811}" dt="2020-07-07T15:14:32.607" v="16716" actId="6549"/>
        <pc:sldMkLst>
          <pc:docMk/>
          <pc:sldMk cId="2353164797" sldId="288"/>
        </pc:sldMkLst>
        <pc:spChg chg="add del mod">
          <ac:chgData name="fernando ribeiro" userId="9bb9909d9a55853f" providerId="LiveId" clId="{C351C9EC-2F8E-4712-AEF2-5E9C6C8FE811}" dt="2020-07-04T19:54:57.009" v="9997" actId="21"/>
          <ac:spMkLst>
            <pc:docMk/>
            <pc:sldMk cId="2353164797" sldId="288"/>
            <ac:spMk id="3" creationId="{78C064F7-87D8-4F15-953E-559DE231BDD7}"/>
          </ac:spMkLst>
        </pc:spChg>
        <pc:spChg chg="add del mod">
          <ac:chgData name="fernando ribeiro" userId="9bb9909d9a55853f" providerId="LiveId" clId="{C351C9EC-2F8E-4712-AEF2-5E9C6C8FE811}" dt="2020-07-04T19:56:07.891" v="10087" actId="478"/>
          <ac:spMkLst>
            <pc:docMk/>
            <pc:sldMk cId="2353164797" sldId="288"/>
            <ac:spMk id="4" creationId="{18A6AB6B-9EBD-4631-BCDB-A12F845522A1}"/>
          </ac:spMkLst>
        </pc:spChg>
        <pc:spChg chg="add mod">
          <ac:chgData name="fernando ribeiro" userId="9bb9909d9a55853f" providerId="LiveId" clId="{C351C9EC-2F8E-4712-AEF2-5E9C6C8FE811}" dt="2020-07-04T19:46:36.384" v="9859" actId="21"/>
          <ac:spMkLst>
            <pc:docMk/>
            <pc:sldMk cId="2353164797" sldId="288"/>
            <ac:spMk id="5" creationId="{5E091D74-5911-409C-A087-DE93FB1D0F82}"/>
          </ac:spMkLst>
        </pc:spChg>
        <pc:spChg chg="add del mod">
          <ac:chgData name="fernando ribeiro" userId="9bb9909d9a55853f" providerId="LiveId" clId="{C351C9EC-2F8E-4712-AEF2-5E9C6C8FE811}" dt="2020-07-04T20:09:31.072" v="10363"/>
          <ac:spMkLst>
            <pc:docMk/>
            <pc:sldMk cId="2353164797" sldId="288"/>
            <ac:spMk id="7" creationId="{B450230B-C48D-4795-8C91-A12951390460}"/>
          </ac:spMkLst>
        </pc:spChg>
        <pc:spChg chg="add mod">
          <ac:chgData name="fernando ribeiro" userId="9bb9909d9a55853f" providerId="LiveId" clId="{C351C9EC-2F8E-4712-AEF2-5E9C6C8FE811}" dt="2020-07-07T15:03:58.657" v="16534" actId="20577"/>
          <ac:spMkLst>
            <pc:docMk/>
            <pc:sldMk cId="2353164797" sldId="288"/>
            <ac:spMk id="8" creationId="{5EA0CE71-CFE3-4DE7-85D0-0299B55EFE9A}"/>
          </ac:spMkLst>
        </pc:spChg>
        <pc:spChg chg="add mod">
          <ac:chgData name="fernando ribeiro" userId="9bb9909d9a55853f" providerId="LiveId" clId="{C351C9EC-2F8E-4712-AEF2-5E9C6C8FE811}" dt="2020-07-07T15:03:23.959" v="16524" actId="108"/>
          <ac:spMkLst>
            <pc:docMk/>
            <pc:sldMk cId="2353164797" sldId="288"/>
            <ac:spMk id="9" creationId="{3F42DD7B-E8CB-4D0B-98FE-776651C7CC90}"/>
          </ac:spMkLst>
        </pc:spChg>
        <pc:spChg chg="add del mod">
          <ac:chgData name="fernando ribeiro" userId="9bb9909d9a55853f" providerId="LiveId" clId="{C351C9EC-2F8E-4712-AEF2-5E9C6C8FE811}" dt="2020-07-04T20:10:52.068" v="10381"/>
          <ac:spMkLst>
            <pc:docMk/>
            <pc:sldMk cId="2353164797" sldId="288"/>
            <ac:spMk id="10" creationId="{BD35EA67-003B-4C53-B1A0-5720D8AAAF8D}"/>
          </ac:spMkLst>
        </pc:spChg>
        <pc:spChg chg="add mod">
          <ac:chgData name="fernando ribeiro" userId="9bb9909d9a55853f" providerId="LiveId" clId="{C351C9EC-2F8E-4712-AEF2-5E9C6C8FE811}" dt="2020-07-07T15:03:54.057" v="16532" actId="108"/>
          <ac:spMkLst>
            <pc:docMk/>
            <pc:sldMk cId="2353164797" sldId="288"/>
            <ac:spMk id="11" creationId="{F4A18248-42FE-429C-BA63-BB6EBC842BAB}"/>
          </ac:spMkLst>
        </pc:spChg>
        <pc:spChg chg="add mod">
          <ac:chgData name="fernando ribeiro" userId="9bb9909d9a55853f" providerId="LiveId" clId="{C351C9EC-2F8E-4712-AEF2-5E9C6C8FE811}" dt="2020-07-07T15:06:13.572" v="16580" actId="1036"/>
          <ac:spMkLst>
            <pc:docMk/>
            <pc:sldMk cId="2353164797" sldId="288"/>
            <ac:spMk id="12" creationId="{EFE1516C-F1F0-4447-85C4-110611776AFE}"/>
          </ac:spMkLst>
        </pc:spChg>
        <pc:spChg chg="add mod">
          <ac:chgData name="fernando ribeiro" userId="9bb9909d9a55853f" providerId="LiveId" clId="{C351C9EC-2F8E-4712-AEF2-5E9C6C8FE811}" dt="2020-07-07T15:14:32.607" v="16716" actId="6549"/>
          <ac:spMkLst>
            <pc:docMk/>
            <pc:sldMk cId="2353164797" sldId="288"/>
            <ac:spMk id="13" creationId="{CFA14F98-376D-4E78-84B2-423E55D173E0}"/>
          </ac:spMkLst>
        </pc:spChg>
        <pc:spChg chg="add mod">
          <ac:chgData name="fernando ribeiro" userId="9bb9909d9a55853f" providerId="LiveId" clId="{C351C9EC-2F8E-4712-AEF2-5E9C6C8FE811}" dt="2020-07-07T15:06:22.822" v="16582" actId="108"/>
          <ac:spMkLst>
            <pc:docMk/>
            <pc:sldMk cId="2353164797" sldId="288"/>
            <ac:spMk id="14" creationId="{973161C6-63D6-4A0B-9407-761285AB8461}"/>
          </ac:spMkLst>
        </pc:spChg>
        <pc:spChg chg="add mod">
          <ac:chgData name="fernando ribeiro" userId="9bb9909d9a55853f" providerId="LiveId" clId="{C351C9EC-2F8E-4712-AEF2-5E9C6C8FE811}" dt="2020-07-07T15:14:17.328" v="16710" actId="1036"/>
          <ac:spMkLst>
            <pc:docMk/>
            <pc:sldMk cId="2353164797" sldId="288"/>
            <ac:spMk id="15" creationId="{C07E3C28-1E14-494C-932E-8B09194AD999}"/>
          </ac:spMkLst>
        </pc:spChg>
        <pc:spChg chg="add mod">
          <ac:chgData name="fernando ribeiro" userId="9bb9909d9a55853f" providerId="LiveId" clId="{C351C9EC-2F8E-4712-AEF2-5E9C6C8FE811}" dt="2020-07-07T15:14:09.808" v="16693"/>
          <ac:spMkLst>
            <pc:docMk/>
            <pc:sldMk cId="2353164797" sldId="288"/>
            <ac:spMk id="16" creationId="{219D4F4C-23C3-48B1-BE6E-411C4760FC8A}"/>
          </ac:spMkLst>
        </pc:spChg>
        <pc:graphicFrameChg chg="add del mod modGraphic">
          <ac:chgData name="fernando ribeiro" userId="9bb9909d9a55853f" providerId="LiveId" clId="{C351C9EC-2F8E-4712-AEF2-5E9C6C8FE811}" dt="2020-07-04T20:08:55.358" v="10361" actId="478"/>
          <ac:graphicFrameMkLst>
            <pc:docMk/>
            <pc:sldMk cId="2353164797" sldId="288"/>
            <ac:graphicFrameMk id="2" creationId="{722DCA68-6CCD-4D46-8203-D83DAF524F99}"/>
          </ac:graphicFrameMkLst>
        </pc:graphicFrameChg>
        <pc:graphicFrameChg chg="add del mod">
          <ac:chgData name="fernando ribeiro" userId="9bb9909d9a55853f" providerId="LiveId" clId="{C351C9EC-2F8E-4712-AEF2-5E9C6C8FE811}" dt="2020-07-04T20:09:31.072" v="10363"/>
          <ac:graphicFrameMkLst>
            <pc:docMk/>
            <pc:sldMk cId="2353164797" sldId="288"/>
            <ac:graphicFrameMk id="6" creationId="{7E10CEAE-29AB-45EB-B06F-31D18F5B6AD5}"/>
          </ac:graphicFrameMkLst>
        </pc:graphicFrameChg>
      </pc:sldChg>
      <pc:sldChg chg="addSp delSp modSp new mod ord setBg">
        <pc:chgData name="fernando ribeiro" userId="9bb9909d9a55853f" providerId="LiveId" clId="{C351C9EC-2F8E-4712-AEF2-5E9C6C8FE811}" dt="2020-07-08T12:54:37.048" v="17271" actId="1076"/>
        <pc:sldMkLst>
          <pc:docMk/>
          <pc:sldMk cId="526873970" sldId="289"/>
        </pc:sldMkLst>
        <pc:spChg chg="del">
          <ac:chgData name="fernando ribeiro" userId="9bb9909d9a55853f" providerId="LiveId" clId="{C351C9EC-2F8E-4712-AEF2-5E9C6C8FE811}" dt="2020-07-08T12:24:16.674" v="16723" actId="478"/>
          <ac:spMkLst>
            <pc:docMk/>
            <pc:sldMk cId="526873970" sldId="289"/>
            <ac:spMk id="2" creationId="{D7D803EF-E22B-49D5-A44E-E5B8F4F45017}"/>
          </ac:spMkLst>
        </pc:spChg>
        <pc:spChg chg="del">
          <ac:chgData name="fernando ribeiro" userId="9bb9909d9a55853f" providerId="LiveId" clId="{C351C9EC-2F8E-4712-AEF2-5E9C6C8FE811}" dt="2020-07-08T12:24:18.973" v="16724" actId="478"/>
          <ac:spMkLst>
            <pc:docMk/>
            <pc:sldMk cId="526873970" sldId="289"/>
            <ac:spMk id="3" creationId="{65976862-1EDD-440A-A997-1ECDE81FDD3F}"/>
          </ac:spMkLst>
        </pc:spChg>
        <pc:spChg chg="add mod">
          <ac:chgData name="fernando ribeiro" userId="9bb9909d9a55853f" providerId="LiveId" clId="{C351C9EC-2F8E-4712-AEF2-5E9C6C8FE811}" dt="2020-07-08T12:26:25.826" v="16773" actId="1076"/>
          <ac:spMkLst>
            <pc:docMk/>
            <pc:sldMk cId="526873970" sldId="289"/>
            <ac:spMk id="4" creationId="{4B211223-FD00-45C0-B82F-6D7E0F036A2F}"/>
          </ac:spMkLst>
        </pc:spChg>
        <pc:spChg chg="add mod">
          <ac:chgData name="fernando ribeiro" userId="9bb9909d9a55853f" providerId="LiveId" clId="{C351C9EC-2F8E-4712-AEF2-5E9C6C8FE811}" dt="2020-07-08T12:53:41.608" v="17263" actId="1076"/>
          <ac:spMkLst>
            <pc:docMk/>
            <pc:sldMk cId="526873970" sldId="289"/>
            <ac:spMk id="10" creationId="{430FDE45-0394-4B6A-A7D5-39189F92DB3C}"/>
          </ac:spMkLst>
        </pc:spChg>
        <pc:spChg chg="add mod">
          <ac:chgData name="fernando ribeiro" userId="9bb9909d9a55853f" providerId="LiveId" clId="{C351C9EC-2F8E-4712-AEF2-5E9C6C8FE811}" dt="2020-07-08T12:54:24.497" v="17269" actId="1076"/>
          <ac:spMkLst>
            <pc:docMk/>
            <pc:sldMk cId="526873970" sldId="289"/>
            <ac:spMk id="11" creationId="{9341E0B3-5656-4B3F-8220-A3F9DAAE01CC}"/>
          </ac:spMkLst>
        </pc:spChg>
        <pc:spChg chg="add mod">
          <ac:chgData name="fernando ribeiro" userId="9bb9909d9a55853f" providerId="LiveId" clId="{C351C9EC-2F8E-4712-AEF2-5E9C6C8FE811}" dt="2020-07-08T12:54:15.715" v="17268" actId="1038"/>
          <ac:spMkLst>
            <pc:docMk/>
            <pc:sldMk cId="526873970" sldId="289"/>
            <ac:spMk id="12" creationId="{1487A839-14CF-4A06-9268-4731D4BEF308}"/>
          </ac:spMkLst>
        </pc:spChg>
        <pc:spChg chg="add mod">
          <ac:chgData name="fernando ribeiro" userId="9bb9909d9a55853f" providerId="LiveId" clId="{C351C9EC-2F8E-4712-AEF2-5E9C6C8FE811}" dt="2020-07-08T12:31:33.823" v="16870" actId="1036"/>
          <ac:spMkLst>
            <pc:docMk/>
            <pc:sldMk cId="526873970" sldId="289"/>
            <ac:spMk id="13" creationId="{4B92B38E-F6E9-4F1F-A807-BD6AA1ADEF4C}"/>
          </ac:spMkLst>
        </pc:spChg>
        <pc:spChg chg="add mod">
          <ac:chgData name="fernando ribeiro" userId="9bb9909d9a55853f" providerId="LiveId" clId="{C351C9EC-2F8E-4712-AEF2-5E9C6C8FE811}" dt="2020-07-08T12:36:53.221" v="17039" actId="2711"/>
          <ac:spMkLst>
            <pc:docMk/>
            <pc:sldMk cId="526873970" sldId="289"/>
            <ac:spMk id="16" creationId="{4CE430C7-22BE-48BC-BFEA-E331DC618B47}"/>
          </ac:spMkLst>
        </pc:spChg>
        <pc:spChg chg="add mod">
          <ac:chgData name="fernando ribeiro" userId="9bb9909d9a55853f" providerId="LiveId" clId="{C351C9EC-2F8E-4712-AEF2-5E9C6C8FE811}" dt="2020-07-08T12:34:01.545" v="16937" actId="1076"/>
          <ac:spMkLst>
            <pc:docMk/>
            <pc:sldMk cId="526873970" sldId="289"/>
            <ac:spMk id="17" creationId="{F2D56B19-77C9-4D2C-9336-EC81921B08F7}"/>
          </ac:spMkLst>
        </pc:spChg>
        <pc:spChg chg="add mod">
          <ac:chgData name="fernando ribeiro" userId="9bb9909d9a55853f" providerId="LiveId" clId="{C351C9EC-2F8E-4712-AEF2-5E9C6C8FE811}" dt="2020-07-08T12:34:05.114" v="16938" actId="1076"/>
          <ac:spMkLst>
            <pc:docMk/>
            <pc:sldMk cId="526873970" sldId="289"/>
            <ac:spMk id="18" creationId="{280FBC4D-CCC7-447C-9C9E-2949471E2910}"/>
          </ac:spMkLst>
        </pc:spChg>
        <pc:spChg chg="add mod">
          <ac:chgData name="fernando ribeiro" userId="9bb9909d9a55853f" providerId="LiveId" clId="{C351C9EC-2F8E-4712-AEF2-5E9C6C8FE811}" dt="2020-07-08T12:35:30.486" v="16995" actId="207"/>
          <ac:spMkLst>
            <pc:docMk/>
            <pc:sldMk cId="526873970" sldId="289"/>
            <ac:spMk id="19" creationId="{ACAC105D-547F-484B-A406-649CE1216D55}"/>
          </ac:spMkLst>
        </pc:spChg>
        <pc:spChg chg="add del mod">
          <ac:chgData name="fernando ribeiro" userId="9bb9909d9a55853f" providerId="LiveId" clId="{C351C9EC-2F8E-4712-AEF2-5E9C6C8FE811}" dt="2020-07-08T12:47:30.226" v="17249" actId="478"/>
          <ac:spMkLst>
            <pc:docMk/>
            <pc:sldMk cId="526873970" sldId="289"/>
            <ac:spMk id="20" creationId="{D8FB8769-B5BF-4D3B-B504-A016215CE0AD}"/>
          </ac:spMkLst>
        </pc:spChg>
        <pc:spChg chg="add del mod">
          <ac:chgData name="fernando ribeiro" userId="9bb9909d9a55853f" providerId="LiveId" clId="{C351C9EC-2F8E-4712-AEF2-5E9C6C8FE811}" dt="2020-07-08T12:46:03.598" v="17230" actId="478"/>
          <ac:spMkLst>
            <pc:docMk/>
            <pc:sldMk cId="526873970" sldId="289"/>
            <ac:spMk id="21" creationId="{9A3F261D-54D1-4C5B-8C62-004B712849E6}"/>
          </ac:spMkLst>
        </pc:spChg>
        <pc:spChg chg="add mod">
          <ac:chgData name="fernando ribeiro" userId="9bb9909d9a55853f" providerId="LiveId" clId="{C351C9EC-2F8E-4712-AEF2-5E9C6C8FE811}" dt="2020-07-08T12:47:06.228" v="17244" actId="2085"/>
          <ac:spMkLst>
            <pc:docMk/>
            <pc:sldMk cId="526873970" sldId="289"/>
            <ac:spMk id="22" creationId="{1BAF1ECF-8D36-4F6D-A039-2499A36980A9}"/>
          </ac:spMkLst>
        </pc:spChg>
        <pc:graphicFrameChg chg="add del">
          <ac:chgData name="fernando ribeiro" userId="9bb9909d9a55853f" providerId="LiveId" clId="{C351C9EC-2F8E-4712-AEF2-5E9C6C8FE811}" dt="2020-07-08T12:28:05.287" v="16780"/>
          <ac:graphicFrameMkLst>
            <pc:docMk/>
            <pc:sldMk cId="526873970" sldId="289"/>
            <ac:graphicFrameMk id="14" creationId="{B885593D-9E3B-4532-9E00-76F151E4C1FB}"/>
          </ac:graphicFrameMkLst>
        </pc:graphicFrameChg>
        <pc:graphicFrameChg chg="add mod modGraphic">
          <ac:chgData name="fernando ribeiro" userId="9bb9909d9a55853f" providerId="LiveId" clId="{C351C9EC-2F8E-4712-AEF2-5E9C6C8FE811}" dt="2020-07-08T12:36:21.689" v="17038" actId="6549"/>
          <ac:graphicFrameMkLst>
            <pc:docMk/>
            <pc:sldMk cId="526873970" sldId="289"/>
            <ac:graphicFrameMk id="15" creationId="{76101253-2FFC-4208-BB2B-6C7FE6DEFBE9}"/>
          </ac:graphicFrameMkLst>
        </pc:graphicFrameChg>
        <pc:picChg chg="add mod">
          <ac:chgData name="fernando ribeiro" userId="9bb9909d9a55853f" providerId="LiveId" clId="{C351C9EC-2F8E-4712-AEF2-5E9C6C8FE811}" dt="2020-07-08T12:35:08.054" v="16992" actId="1037"/>
          <ac:picMkLst>
            <pc:docMk/>
            <pc:sldMk cId="526873970" sldId="289"/>
            <ac:picMk id="5" creationId="{C5C92D65-44D0-42E6-8B4B-DE4DC49FE584}"/>
          </ac:picMkLst>
        </pc:picChg>
        <pc:picChg chg="add mod">
          <ac:chgData name="fernando ribeiro" userId="9bb9909d9a55853f" providerId="LiveId" clId="{C351C9EC-2F8E-4712-AEF2-5E9C6C8FE811}" dt="2020-07-08T12:54:37.048" v="17271" actId="1076"/>
          <ac:picMkLst>
            <pc:docMk/>
            <pc:sldMk cId="526873970" sldId="289"/>
            <ac:picMk id="6" creationId="{EC6DB10F-47F7-4A6C-AA35-8B6C80EA2FD8}"/>
          </ac:picMkLst>
        </pc:picChg>
        <pc:picChg chg="add mod">
          <ac:chgData name="fernando ribeiro" userId="9bb9909d9a55853f" providerId="LiveId" clId="{C351C9EC-2F8E-4712-AEF2-5E9C6C8FE811}" dt="2020-07-08T12:31:33.823" v="16870" actId="1036"/>
          <ac:picMkLst>
            <pc:docMk/>
            <pc:sldMk cId="526873970" sldId="289"/>
            <ac:picMk id="7" creationId="{136B748B-832C-4B54-89B5-AD5B38DB25E3}"/>
          </ac:picMkLst>
        </pc:picChg>
        <pc:picChg chg="add mod">
          <ac:chgData name="fernando ribeiro" userId="9bb9909d9a55853f" providerId="LiveId" clId="{C351C9EC-2F8E-4712-AEF2-5E9C6C8FE811}" dt="2020-07-08T12:31:33.823" v="16870" actId="1036"/>
          <ac:picMkLst>
            <pc:docMk/>
            <pc:sldMk cId="526873970" sldId="289"/>
            <ac:picMk id="8" creationId="{2B54EB82-9275-45BF-B7E7-555932E7F9D6}"/>
          </ac:picMkLst>
        </pc:picChg>
        <pc:picChg chg="add mod">
          <ac:chgData name="fernando ribeiro" userId="9bb9909d9a55853f" providerId="LiveId" clId="{C351C9EC-2F8E-4712-AEF2-5E9C6C8FE811}" dt="2020-07-08T12:37:10.339" v="17069" actId="1038"/>
          <ac:picMkLst>
            <pc:docMk/>
            <pc:sldMk cId="526873970" sldId="289"/>
            <ac:picMk id="9" creationId="{5011EA7F-4CDD-4BB1-B8AF-95CA98DB48A7}"/>
          </ac:picMkLst>
        </pc:picChg>
        <pc:picChg chg="add mod">
          <ac:chgData name="fernando ribeiro" userId="9bb9909d9a55853f" providerId="LiveId" clId="{C351C9EC-2F8E-4712-AEF2-5E9C6C8FE811}" dt="2020-07-08T12:47:26.978" v="17248" actId="1076"/>
          <ac:picMkLst>
            <pc:docMk/>
            <pc:sldMk cId="526873970" sldId="289"/>
            <ac:picMk id="23" creationId="{15DB4197-052E-4B99-AE8E-D5566E123BE7}"/>
          </ac:picMkLst>
        </pc:picChg>
      </pc:sldChg>
      <pc:sldChg chg="addSp delSp modSp add del mod">
        <pc:chgData name="fernando ribeiro" userId="9bb9909d9a55853f" providerId="LiveId" clId="{C351C9EC-2F8E-4712-AEF2-5E9C6C8FE811}" dt="2020-07-08T12:51:10.766" v="17250" actId="47"/>
        <pc:sldMkLst>
          <pc:docMk/>
          <pc:sldMk cId="3150860956" sldId="290"/>
        </pc:sldMkLst>
        <pc:spChg chg="add del mod">
          <ac:chgData name="fernando ribeiro" userId="9bb9909d9a55853f" providerId="LiveId" clId="{C351C9EC-2F8E-4712-AEF2-5E9C6C8FE811}" dt="2020-07-08T12:43:44.062" v="17215" actId="478"/>
          <ac:spMkLst>
            <pc:docMk/>
            <pc:sldMk cId="3150860956" sldId="290"/>
            <ac:spMk id="2" creationId="{DA96CC44-C4F6-48BC-A0C0-8AAF6F6CCCEC}"/>
          </ac:spMkLst>
        </pc:spChg>
        <pc:spChg chg="mod">
          <ac:chgData name="fernando ribeiro" userId="9bb9909d9a55853f" providerId="LiveId" clId="{C351C9EC-2F8E-4712-AEF2-5E9C6C8FE811}" dt="2020-07-08T12:38:50.850" v="17085" actId="1076"/>
          <ac:spMkLst>
            <pc:docMk/>
            <pc:sldMk cId="3150860956" sldId="290"/>
            <ac:spMk id="4" creationId="{4B211223-FD00-45C0-B82F-6D7E0F036A2F}"/>
          </ac:spMkLst>
        </pc:spChg>
        <pc:spChg chg="mod">
          <ac:chgData name="fernando ribeiro" userId="9bb9909d9a55853f" providerId="LiveId" clId="{C351C9EC-2F8E-4712-AEF2-5E9C6C8FE811}" dt="2020-07-08T12:43:09.582" v="17212" actId="1036"/>
          <ac:spMkLst>
            <pc:docMk/>
            <pc:sldMk cId="3150860956" sldId="290"/>
            <ac:spMk id="10" creationId="{430FDE45-0394-4B6A-A7D5-39189F92DB3C}"/>
          </ac:spMkLst>
        </pc:spChg>
        <pc:spChg chg="mod">
          <ac:chgData name="fernando ribeiro" userId="9bb9909d9a55853f" providerId="LiveId" clId="{C351C9EC-2F8E-4712-AEF2-5E9C6C8FE811}" dt="2020-07-08T12:40:10.671" v="17119" actId="1035"/>
          <ac:spMkLst>
            <pc:docMk/>
            <pc:sldMk cId="3150860956" sldId="290"/>
            <ac:spMk id="11" creationId="{9341E0B3-5656-4B3F-8220-A3F9DAAE01CC}"/>
          </ac:spMkLst>
        </pc:spChg>
        <pc:spChg chg="mod">
          <ac:chgData name="fernando ribeiro" userId="9bb9909d9a55853f" providerId="LiveId" clId="{C351C9EC-2F8E-4712-AEF2-5E9C6C8FE811}" dt="2020-07-08T12:40:10.671" v="17119" actId="1035"/>
          <ac:spMkLst>
            <pc:docMk/>
            <pc:sldMk cId="3150860956" sldId="290"/>
            <ac:spMk id="12" creationId="{1487A839-14CF-4A06-9268-4731D4BEF308}"/>
          </ac:spMkLst>
        </pc:spChg>
        <pc:spChg chg="mod">
          <ac:chgData name="fernando ribeiro" userId="9bb9909d9a55853f" providerId="LiveId" clId="{C351C9EC-2F8E-4712-AEF2-5E9C6C8FE811}" dt="2020-07-08T12:40:10.671" v="17119" actId="1035"/>
          <ac:spMkLst>
            <pc:docMk/>
            <pc:sldMk cId="3150860956" sldId="290"/>
            <ac:spMk id="13" creationId="{4B92B38E-F6E9-4F1F-A807-BD6AA1ADEF4C}"/>
          </ac:spMkLst>
        </pc:spChg>
        <pc:spChg chg="mod">
          <ac:chgData name="fernando ribeiro" userId="9bb9909d9a55853f" providerId="LiveId" clId="{C351C9EC-2F8E-4712-AEF2-5E9C6C8FE811}" dt="2020-07-08T12:42:36.464" v="17203" actId="1038"/>
          <ac:spMkLst>
            <pc:docMk/>
            <pc:sldMk cId="3150860956" sldId="290"/>
            <ac:spMk id="17" creationId="{F2D56B19-77C9-4D2C-9336-EC81921B08F7}"/>
          </ac:spMkLst>
        </pc:spChg>
        <pc:spChg chg="mod">
          <ac:chgData name="fernando ribeiro" userId="9bb9909d9a55853f" providerId="LiveId" clId="{C351C9EC-2F8E-4712-AEF2-5E9C6C8FE811}" dt="2020-07-08T12:42:36.464" v="17203" actId="1038"/>
          <ac:spMkLst>
            <pc:docMk/>
            <pc:sldMk cId="3150860956" sldId="290"/>
            <ac:spMk id="18" creationId="{280FBC4D-CCC7-447C-9C9E-2949471E2910}"/>
          </ac:spMkLst>
        </pc:spChg>
        <pc:spChg chg="mod">
          <ac:chgData name="fernando ribeiro" userId="9bb9909d9a55853f" providerId="LiveId" clId="{C351C9EC-2F8E-4712-AEF2-5E9C6C8FE811}" dt="2020-07-08T12:42:36.464" v="17203" actId="1038"/>
          <ac:spMkLst>
            <pc:docMk/>
            <pc:sldMk cId="3150860956" sldId="290"/>
            <ac:spMk id="19" creationId="{ACAC105D-547F-484B-A406-649CE1216D55}"/>
          </ac:spMkLst>
        </pc:spChg>
        <pc:spChg chg="del">
          <ac:chgData name="fernando ribeiro" userId="9bb9909d9a55853f" providerId="LiveId" clId="{C351C9EC-2F8E-4712-AEF2-5E9C6C8FE811}" dt="2020-07-08T12:39:25.405" v="17095" actId="478"/>
          <ac:spMkLst>
            <pc:docMk/>
            <pc:sldMk cId="3150860956" sldId="290"/>
            <ac:spMk id="20" creationId="{D8FB8769-B5BF-4D3B-B504-A016215CE0AD}"/>
          </ac:spMkLst>
        </pc:spChg>
        <pc:spChg chg="mod">
          <ac:chgData name="fernando ribeiro" userId="9bb9909d9a55853f" providerId="LiveId" clId="{C351C9EC-2F8E-4712-AEF2-5E9C6C8FE811}" dt="2020-07-08T12:42:54.562" v="17205" actId="1076"/>
          <ac:spMkLst>
            <pc:docMk/>
            <pc:sldMk cId="3150860956" sldId="290"/>
            <ac:spMk id="21" creationId="{9A3F261D-54D1-4C5B-8C62-004B712849E6}"/>
          </ac:spMkLst>
        </pc:spChg>
        <pc:graphicFrameChg chg="mod modGraphic">
          <ac:chgData name="fernando ribeiro" userId="9bb9909d9a55853f" providerId="LiveId" clId="{C351C9EC-2F8E-4712-AEF2-5E9C6C8FE811}" dt="2020-07-08T12:42:49.994" v="17204" actId="1076"/>
          <ac:graphicFrameMkLst>
            <pc:docMk/>
            <pc:sldMk cId="3150860956" sldId="290"/>
            <ac:graphicFrameMk id="15" creationId="{76101253-2FFC-4208-BB2B-6C7FE6DEFBE9}"/>
          </ac:graphicFrameMkLst>
        </pc:graphicFrameChg>
        <pc:picChg chg="mod">
          <ac:chgData name="fernando ribeiro" userId="9bb9909d9a55853f" providerId="LiveId" clId="{C351C9EC-2F8E-4712-AEF2-5E9C6C8FE811}" dt="2020-07-08T12:43:05.422" v="17209" actId="1036"/>
          <ac:picMkLst>
            <pc:docMk/>
            <pc:sldMk cId="3150860956" sldId="290"/>
            <ac:picMk id="5" creationId="{C5C92D65-44D0-42E6-8B4B-DE4DC49FE584}"/>
          </ac:picMkLst>
        </pc:picChg>
        <pc:picChg chg="mod">
          <ac:chgData name="fernando ribeiro" userId="9bb9909d9a55853f" providerId="LiveId" clId="{C351C9EC-2F8E-4712-AEF2-5E9C6C8FE811}" dt="2020-07-08T12:40:10.671" v="17119" actId="1035"/>
          <ac:picMkLst>
            <pc:docMk/>
            <pc:sldMk cId="3150860956" sldId="290"/>
            <ac:picMk id="6" creationId="{EC6DB10F-47F7-4A6C-AA35-8B6C80EA2FD8}"/>
          </ac:picMkLst>
        </pc:picChg>
        <pc:picChg chg="mod">
          <ac:chgData name="fernando ribeiro" userId="9bb9909d9a55853f" providerId="LiveId" clId="{C351C9EC-2F8E-4712-AEF2-5E9C6C8FE811}" dt="2020-07-08T12:40:10.671" v="17119" actId="1035"/>
          <ac:picMkLst>
            <pc:docMk/>
            <pc:sldMk cId="3150860956" sldId="290"/>
            <ac:picMk id="7" creationId="{136B748B-832C-4B54-89B5-AD5B38DB25E3}"/>
          </ac:picMkLst>
        </pc:picChg>
        <pc:picChg chg="mod">
          <ac:chgData name="fernando ribeiro" userId="9bb9909d9a55853f" providerId="LiveId" clId="{C351C9EC-2F8E-4712-AEF2-5E9C6C8FE811}" dt="2020-07-08T12:40:10.671" v="17119" actId="1035"/>
          <ac:picMkLst>
            <pc:docMk/>
            <pc:sldMk cId="3150860956" sldId="290"/>
            <ac:picMk id="8" creationId="{2B54EB82-9275-45BF-B7E7-555932E7F9D6}"/>
          </ac:picMkLst>
        </pc:picChg>
        <pc:picChg chg="mod">
          <ac:chgData name="fernando ribeiro" userId="9bb9909d9a55853f" providerId="LiveId" clId="{C351C9EC-2F8E-4712-AEF2-5E9C6C8FE811}" dt="2020-07-08T12:40:36.401" v="17125" actId="1076"/>
          <ac:picMkLst>
            <pc:docMk/>
            <pc:sldMk cId="3150860956" sldId="290"/>
            <ac:picMk id="9" creationId="{5011EA7F-4CDD-4BB1-B8AF-95CA98DB48A7}"/>
          </ac:picMkLst>
        </pc:picChg>
        <pc:picChg chg="add mod">
          <ac:chgData name="fernando ribeiro" userId="9bb9909d9a55853f" providerId="LiveId" clId="{C351C9EC-2F8E-4712-AEF2-5E9C6C8FE811}" dt="2020-07-08T12:45:47.827" v="17229" actId="688"/>
          <ac:picMkLst>
            <pc:docMk/>
            <pc:sldMk cId="3150860956" sldId="290"/>
            <ac:picMk id="23" creationId="{EC76AD82-4E30-4C69-B6EE-24B78CBF304B}"/>
          </ac:picMkLst>
        </pc:picChg>
        <pc:cxnChg chg="add del mod">
          <ac:chgData name="fernando ribeiro" userId="9bb9909d9a55853f" providerId="LiveId" clId="{C351C9EC-2F8E-4712-AEF2-5E9C6C8FE811}" dt="2020-07-08T12:44:14.453" v="17218" actId="478"/>
          <ac:cxnSpMkLst>
            <pc:docMk/>
            <pc:sldMk cId="3150860956" sldId="290"/>
            <ac:cxnSpMk id="14" creationId="{096917A0-088D-4268-BC39-7DB8AB155CDB}"/>
          </ac:cxnSpMkLst>
        </pc:cxnChg>
      </pc:sldChg>
    </pc:docChg>
  </pc:docChgLst>
  <pc:docChgLst>
    <pc:chgData name="fernando ribeiro" userId="9bb9909d9a55853f" providerId="Windows Live" clId="Web-{DC913D57-83E4-4915-A960-5E08FA5D90F2}"/>
    <pc:docChg chg="addSld sldOrd">
      <pc:chgData name="fernando ribeiro" userId="9bb9909d9a55853f" providerId="Windows Live" clId="Web-{DC913D57-83E4-4915-A960-5E08FA5D90F2}" dt="2021-01-25T15:36:58.699" v="46"/>
      <pc:docMkLst>
        <pc:docMk/>
      </pc:docMkLst>
      <pc:sldChg chg="ord">
        <pc:chgData name="fernando ribeiro" userId="9bb9909d9a55853f" providerId="Windows Live" clId="Web-{DC913D57-83E4-4915-A960-5E08FA5D90F2}" dt="2021-01-25T15:30:22.468" v="28"/>
        <pc:sldMkLst>
          <pc:docMk/>
          <pc:sldMk cId="2013752824" sldId="274"/>
        </pc:sldMkLst>
      </pc:sldChg>
      <pc:sldChg chg="ord">
        <pc:chgData name="fernando ribeiro" userId="9bb9909d9a55853f" providerId="Windows Live" clId="Web-{DC913D57-83E4-4915-A960-5E08FA5D90F2}" dt="2021-01-25T15:31:51.827" v="35"/>
        <pc:sldMkLst>
          <pc:docMk/>
          <pc:sldMk cId="4120757187" sldId="275"/>
        </pc:sldMkLst>
      </pc:sldChg>
      <pc:sldChg chg="add ord">
        <pc:chgData name="fernando ribeiro" userId="9bb9909d9a55853f" providerId="Windows Live" clId="Web-{DC913D57-83E4-4915-A960-5E08FA5D90F2}" dt="2021-01-25T15:19:24.864" v="5"/>
        <pc:sldMkLst>
          <pc:docMk/>
          <pc:sldMk cId="2766609003" sldId="293"/>
        </pc:sldMkLst>
      </pc:sldChg>
      <pc:sldChg chg="add ord">
        <pc:chgData name="fernando ribeiro" userId="9bb9909d9a55853f" providerId="Windows Live" clId="Web-{DC913D57-83E4-4915-A960-5E08FA5D90F2}" dt="2021-01-25T15:19:20.957" v="4"/>
        <pc:sldMkLst>
          <pc:docMk/>
          <pc:sldMk cId="1082459294" sldId="294"/>
        </pc:sldMkLst>
      </pc:sldChg>
      <pc:sldChg chg="add ord">
        <pc:chgData name="fernando ribeiro" userId="9bb9909d9a55853f" providerId="Windows Live" clId="Web-{DC913D57-83E4-4915-A960-5E08FA5D90F2}" dt="2021-01-25T15:19:18.723" v="3"/>
        <pc:sldMkLst>
          <pc:docMk/>
          <pc:sldMk cId="2238398232" sldId="295"/>
        </pc:sldMkLst>
      </pc:sldChg>
      <pc:sldChg chg="add">
        <pc:chgData name="fernando ribeiro" userId="9bb9909d9a55853f" providerId="Windows Live" clId="Web-{DC913D57-83E4-4915-A960-5E08FA5D90F2}" dt="2021-01-25T15:20:28.816" v="6"/>
        <pc:sldMkLst>
          <pc:docMk/>
          <pc:sldMk cId="404793039" sldId="296"/>
        </pc:sldMkLst>
      </pc:sldChg>
      <pc:sldChg chg="add">
        <pc:chgData name="fernando ribeiro" userId="9bb9909d9a55853f" providerId="Windows Live" clId="Web-{DC913D57-83E4-4915-A960-5E08FA5D90F2}" dt="2021-01-25T15:20:28.941" v="7"/>
        <pc:sldMkLst>
          <pc:docMk/>
          <pc:sldMk cId="2871307597" sldId="297"/>
        </pc:sldMkLst>
      </pc:sldChg>
      <pc:sldChg chg="add">
        <pc:chgData name="fernando ribeiro" userId="9bb9909d9a55853f" providerId="Windows Live" clId="Web-{DC913D57-83E4-4915-A960-5E08FA5D90F2}" dt="2021-01-25T15:20:29.066" v="8"/>
        <pc:sldMkLst>
          <pc:docMk/>
          <pc:sldMk cId="353146997" sldId="298"/>
        </pc:sldMkLst>
      </pc:sldChg>
      <pc:sldChg chg="add">
        <pc:chgData name="fernando ribeiro" userId="9bb9909d9a55853f" providerId="Windows Live" clId="Web-{DC913D57-83E4-4915-A960-5E08FA5D90F2}" dt="2021-01-25T15:21:23.644" v="9"/>
        <pc:sldMkLst>
          <pc:docMk/>
          <pc:sldMk cId="1342420154" sldId="299"/>
        </pc:sldMkLst>
      </pc:sldChg>
      <pc:sldChg chg="add">
        <pc:chgData name="fernando ribeiro" userId="9bb9909d9a55853f" providerId="Windows Live" clId="Web-{DC913D57-83E4-4915-A960-5E08FA5D90F2}" dt="2021-01-25T15:21:23.753" v="10"/>
        <pc:sldMkLst>
          <pc:docMk/>
          <pc:sldMk cId="495070577" sldId="300"/>
        </pc:sldMkLst>
      </pc:sldChg>
      <pc:sldChg chg="add">
        <pc:chgData name="fernando ribeiro" userId="9bb9909d9a55853f" providerId="Windows Live" clId="Web-{DC913D57-83E4-4915-A960-5E08FA5D90F2}" dt="2021-01-25T15:21:23.925" v="11"/>
        <pc:sldMkLst>
          <pc:docMk/>
          <pc:sldMk cId="3327243346" sldId="301"/>
        </pc:sldMkLst>
      </pc:sldChg>
      <pc:sldChg chg="add">
        <pc:chgData name="fernando ribeiro" userId="9bb9909d9a55853f" providerId="Windows Live" clId="Web-{DC913D57-83E4-4915-A960-5E08FA5D90F2}" dt="2021-01-25T15:22:16.331" v="12"/>
        <pc:sldMkLst>
          <pc:docMk/>
          <pc:sldMk cId="1513882078" sldId="302"/>
        </pc:sldMkLst>
      </pc:sldChg>
      <pc:sldChg chg="add">
        <pc:chgData name="fernando ribeiro" userId="9bb9909d9a55853f" providerId="Windows Live" clId="Web-{DC913D57-83E4-4915-A960-5E08FA5D90F2}" dt="2021-01-25T15:22:16.519" v="13"/>
        <pc:sldMkLst>
          <pc:docMk/>
          <pc:sldMk cId="410968906" sldId="303"/>
        </pc:sldMkLst>
      </pc:sldChg>
      <pc:sldChg chg="add">
        <pc:chgData name="fernando ribeiro" userId="9bb9909d9a55853f" providerId="Windows Live" clId="Web-{DC913D57-83E4-4915-A960-5E08FA5D90F2}" dt="2021-01-25T15:22:16.644" v="14"/>
        <pc:sldMkLst>
          <pc:docMk/>
          <pc:sldMk cId="4218434626" sldId="304"/>
        </pc:sldMkLst>
      </pc:sldChg>
      <pc:sldChg chg="add">
        <pc:chgData name="fernando ribeiro" userId="9bb9909d9a55853f" providerId="Windows Live" clId="Web-{DC913D57-83E4-4915-A960-5E08FA5D90F2}" dt="2021-01-25T15:23:10.143" v="15"/>
        <pc:sldMkLst>
          <pc:docMk/>
          <pc:sldMk cId="3571468258" sldId="305"/>
        </pc:sldMkLst>
      </pc:sldChg>
      <pc:sldChg chg="add">
        <pc:chgData name="fernando ribeiro" userId="9bb9909d9a55853f" providerId="Windows Live" clId="Web-{DC913D57-83E4-4915-A960-5E08FA5D90F2}" dt="2021-01-25T15:23:10.237" v="16"/>
        <pc:sldMkLst>
          <pc:docMk/>
          <pc:sldMk cId="1827924116" sldId="306"/>
        </pc:sldMkLst>
      </pc:sldChg>
      <pc:sldChg chg="add">
        <pc:chgData name="fernando ribeiro" userId="9bb9909d9a55853f" providerId="Windows Live" clId="Web-{DC913D57-83E4-4915-A960-5E08FA5D90F2}" dt="2021-01-25T15:23:10.393" v="17"/>
        <pc:sldMkLst>
          <pc:docMk/>
          <pc:sldMk cId="1890838226" sldId="307"/>
        </pc:sldMkLst>
      </pc:sldChg>
      <pc:sldChg chg="add">
        <pc:chgData name="fernando ribeiro" userId="9bb9909d9a55853f" providerId="Windows Live" clId="Web-{DC913D57-83E4-4915-A960-5E08FA5D90F2}" dt="2021-01-25T15:27:59.391" v="18"/>
        <pc:sldMkLst>
          <pc:docMk/>
          <pc:sldMk cId="1277269997" sldId="308"/>
        </pc:sldMkLst>
      </pc:sldChg>
      <pc:sldChg chg="add">
        <pc:chgData name="fernando ribeiro" userId="9bb9909d9a55853f" providerId="Windows Live" clId="Web-{DC913D57-83E4-4915-A960-5E08FA5D90F2}" dt="2021-01-25T15:27:59.563" v="19"/>
        <pc:sldMkLst>
          <pc:docMk/>
          <pc:sldMk cId="4253085784" sldId="309"/>
        </pc:sldMkLst>
      </pc:sldChg>
      <pc:sldChg chg="add">
        <pc:chgData name="fernando ribeiro" userId="9bb9909d9a55853f" providerId="Windows Live" clId="Web-{DC913D57-83E4-4915-A960-5E08FA5D90F2}" dt="2021-01-25T15:27:59.703" v="20"/>
        <pc:sldMkLst>
          <pc:docMk/>
          <pc:sldMk cId="1034929570" sldId="310"/>
        </pc:sldMkLst>
      </pc:sldChg>
      <pc:sldChg chg="add ord">
        <pc:chgData name="fernando ribeiro" userId="9bb9909d9a55853f" providerId="Windows Live" clId="Web-{DC913D57-83E4-4915-A960-5E08FA5D90F2}" dt="2021-01-25T15:29:37.437" v="24"/>
        <pc:sldMkLst>
          <pc:docMk/>
          <pc:sldMk cId="4201579978" sldId="311"/>
        </pc:sldMkLst>
      </pc:sldChg>
      <pc:sldChg chg="add ord">
        <pc:chgData name="fernando ribeiro" userId="9bb9909d9a55853f" providerId="Windows Live" clId="Web-{DC913D57-83E4-4915-A960-5E08FA5D90F2}" dt="2021-01-25T15:29:37.437" v="25"/>
        <pc:sldMkLst>
          <pc:docMk/>
          <pc:sldMk cId="104653406" sldId="312"/>
        </pc:sldMkLst>
      </pc:sldChg>
      <pc:sldChg chg="add ord">
        <pc:chgData name="fernando ribeiro" userId="9bb9909d9a55853f" providerId="Windows Live" clId="Web-{DC913D57-83E4-4915-A960-5E08FA5D90F2}" dt="2021-01-25T15:29:49.859" v="27"/>
        <pc:sldMkLst>
          <pc:docMk/>
          <pc:sldMk cId="1445796567" sldId="313"/>
        </pc:sldMkLst>
      </pc:sldChg>
      <pc:sldChg chg="add">
        <pc:chgData name="fernando ribeiro" userId="9bb9909d9a55853f" providerId="Windows Live" clId="Web-{DC913D57-83E4-4915-A960-5E08FA5D90F2}" dt="2021-01-25T15:33:01.670" v="36"/>
        <pc:sldMkLst>
          <pc:docMk/>
          <pc:sldMk cId="2993640046" sldId="314"/>
        </pc:sldMkLst>
      </pc:sldChg>
      <pc:sldChg chg="add">
        <pc:chgData name="fernando ribeiro" userId="9bb9909d9a55853f" providerId="Windows Live" clId="Web-{DC913D57-83E4-4915-A960-5E08FA5D90F2}" dt="2021-01-25T15:33:01.795" v="37"/>
        <pc:sldMkLst>
          <pc:docMk/>
          <pc:sldMk cId="2351395595" sldId="315"/>
        </pc:sldMkLst>
      </pc:sldChg>
      <pc:sldChg chg="add">
        <pc:chgData name="fernando ribeiro" userId="9bb9909d9a55853f" providerId="Windows Live" clId="Web-{DC913D57-83E4-4915-A960-5E08FA5D90F2}" dt="2021-01-25T15:33:01.936" v="38"/>
        <pc:sldMkLst>
          <pc:docMk/>
          <pc:sldMk cId="2685643212" sldId="316"/>
        </pc:sldMkLst>
      </pc:sldChg>
      <pc:sldChg chg="add">
        <pc:chgData name="fernando ribeiro" userId="9bb9909d9a55853f" providerId="Windows Live" clId="Web-{DC913D57-83E4-4915-A960-5E08FA5D90F2}" dt="2021-01-25T15:35:47.215" v="39"/>
        <pc:sldMkLst>
          <pc:docMk/>
          <pc:sldMk cId="626810044" sldId="317"/>
        </pc:sldMkLst>
      </pc:sldChg>
      <pc:sldChg chg="add">
        <pc:chgData name="fernando ribeiro" userId="9bb9909d9a55853f" providerId="Windows Live" clId="Web-{DC913D57-83E4-4915-A960-5E08FA5D90F2}" dt="2021-01-25T15:35:47.325" v="40"/>
        <pc:sldMkLst>
          <pc:docMk/>
          <pc:sldMk cId="1782263693" sldId="318"/>
        </pc:sldMkLst>
      </pc:sldChg>
      <pc:sldChg chg="add">
        <pc:chgData name="fernando ribeiro" userId="9bb9909d9a55853f" providerId="Windows Live" clId="Web-{DC913D57-83E4-4915-A960-5E08FA5D90F2}" dt="2021-01-25T15:35:47.465" v="41"/>
        <pc:sldMkLst>
          <pc:docMk/>
          <pc:sldMk cId="882850254" sldId="319"/>
        </pc:sldMkLst>
      </pc:sldChg>
      <pc:sldChg chg="add">
        <pc:chgData name="fernando ribeiro" userId="9bb9909d9a55853f" providerId="Windows Live" clId="Web-{DC913D57-83E4-4915-A960-5E08FA5D90F2}" dt="2021-01-25T15:36:58.121" v="42"/>
        <pc:sldMkLst>
          <pc:docMk/>
          <pc:sldMk cId="570526150" sldId="320"/>
        </pc:sldMkLst>
      </pc:sldChg>
      <pc:sldChg chg="add">
        <pc:chgData name="fernando ribeiro" userId="9bb9909d9a55853f" providerId="Windows Live" clId="Web-{DC913D57-83E4-4915-A960-5E08FA5D90F2}" dt="2021-01-25T15:36:58.184" v="43"/>
        <pc:sldMkLst>
          <pc:docMk/>
          <pc:sldMk cId="3096984115" sldId="321"/>
        </pc:sldMkLst>
      </pc:sldChg>
      <pc:sldChg chg="add">
        <pc:chgData name="fernando ribeiro" userId="9bb9909d9a55853f" providerId="Windows Live" clId="Web-{DC913D57-83E4-4915-A960-5E08FA5D90F2}" dt="2021-01-25T15:36:58.293" v="44"/>
        <pc:sldMkLst>
          <pc:docMk/>
          <pc:sldMk cId="1342310451" sldId="322"/>
        </pc:sldMkLst>
      </pc:sldChg>
      <pc:sldChg chg="add">
        <pc:chgData name="fernando ribeiro" userId="9bb9909d9a55853f" providerId="Windows Live" clId="Web-{DC913D57-83E4-4915-A960-5E08FA5D90F2}" dt="2021-01-25T15:36:58.481" v="45"/>
        <pc:sldMkLst>
          <pc:docMk/>
          <pc:sldMk cId="4031706998" sldId="323"/>
        </pc:sldMkLst>
      </pc:sldChg>
      <pc:sldChg chg="add">
        <pc:chgData name="fernando ribeiro" userId="9bb9909d9a55853f" providerId="Windows Live" clId="Web-{DC913D57-83E4-4915-A960-5E08FA5D90F2}" dt="2021-01-25T15:36:58.699" v="46"/>
        <pc:sldMkLst>
          <pc:docMk/>
          <pc:sldMk cId="3945215426" sldId="324"/>
        </pc:sldMkLst>
      </pc:sldChg>
    </pc:docChg>
  </pc:docChgLst>
  <pc:docChgLst>
    <pc:chgData name="fernando ribeiro" userId="9bb9909d9a55853f" providerId="Windows Live" clId="Web-{E3664652-C7CF-429F-BE27-642BB5FFDE6C}"/>
    <pc:docChg chg="addSld modSld">
      <pc:chgData name="fernando ribeiro" userId="9bb9909d9a55853f" providerId="Windows Live" clId="Web-{E3664652-C7CF-429F-BE27-642BB5FFDE6C}" dt="2020-11-03T18:26:43.930" v="1"/>
      <pc:docMkLst>
        <pc:docMk/>
      </pc:docMkLst>
      <pc:sldChg chg="addSp new">
        <pc:chgData name="fernando ribeiro" userId="9bb9909d9a55853f" providerId="Windows Live" clId="Web-{E3664652-C7CF-429F-BE27-642BB5FFDE6C}" dt="2020-11-03T18:26:43.930" v="1"/>
        <pc:sldMkLst>
          <pc:docMk/>
          <pc:sldMk cId="3732264174" sldId="292"/>
        </pc:sldMkLst>
        <pc:spChg chg="add">
          <ac:chgData name="fernando ribeiro" userId="9bb9909d9a55853f" providerId="Windows Live" clId="Web-{E3664652-C7CF-429F-BE27-642BB5FFDE6C}" dt="2020-11-03T18:26:43.930" v="1"/>
          <ac:spMkLst>
            <pc:docMk/>
            <pc:sldMk cId="3732264174" sldId="292"/>
            <ac:spMk id="2" creationId="{D820939D-25A7-432E-A76A-0169DBEEFB2F}"/>
          </ac:spMkLst>
        </pc:spChg>
        <pc:spChg chg="add">
          <ac:chgData name="fernando ribeiro" userId="9bb9909d9a55853f" providerId="Windows Live" clId="Web-{E3664652-C7CF-429F-BE27-642BB5FFDE6C}" dt="2020-11-03T18:26:43.930" v="1"/>
          <ac:spMkLst>
            <pc:docMk/>
            <pc:sldMk cId="3732264174" sldId="292"/>
            <ac:spMk id="3" creationId="{EF8A957C-970C-45DF-8FD5-EEFC975B6E9E}"/>
          </ac:spMkLst>
        </pc:spChg>
        <pc:spChg chg="add">
          <ac:chgData name="fernando ribeiro" userId="9bb9909d9a55853f" providerId="Windows Live" clId="Web-{E3664652-C7CF-429F-BE27-642BB5FFDE6C}" dt="2020-11-03T18:26:43.930" v="1"/>
          <ac:spMkLst>
            <pc:docMk/>
            <pc:sldMk cId="3732264174" sldId="292"/>
            <ac:spMk id="4" creationId="{C00352DA-C225-4371-93F4-CEDA95786FFB}"/>
          </ac:spMkLst>
        </pc:spChg>
        <pc:spChg chg="add">
          <ac:chgData name="fernando ribeiro" userId="9bb9909d9a55853f" providerId="Windows Live" clId="Web-{E3664652-C7CF-429F-BE27-642BB5FFDE6C}" dt="2020-11-03T18:26:43.930" v="1"/>
          <ac:spMkLst>
            <pc:docMk/>
            <pc:sldMk cId="3732264174" sldId="292"/>
            <ac:spMk id="5" creationId="{B1473C4E-6C66-4BF6-AEC9-C26F39B3434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7B8B1205-485E-428A-815F-F942D354142F}" type="slidenum">
              <a:rPr lang="pt-BR" smtClean="0"/>
              <a:t>‹nº›</a:t>
            </a:fld>
            <a:endParaRPr lang="pt-BR"/>
          </a:p>
        </p:txBody>
      </p:sp>
    </p:spTree>
    <p:extLst>
      <p:ext uri="{BB962C8B-B14F-4D97-AF65-F5344CB8AC3E}">
        <p14:creationId xmlns:p14="http://schemas.microsoft.com/office/powerpoint/2010/main" val="627563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pt-BR"/>
              <a:t>Clique para editar o título Mestre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231357C2-0FFD-4CB2-9E89-66AF355FCF2A}" type="datetimeFigureOut">
              <a:rPr lang="pt-BR" smtClean="0"/>
              <a:t>20/11/2021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2113197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31357C2-0FFD-4CB2-9E89-66AF355FCF2A}" type="datetimeFigureOut">
              <a:rPr lang="pt-BR" smtClean="0"/>
              <a:t>20/11/2021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58006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31357C2-0FFD-4CB2-9E89-66AF355FCF2A}" type="datetimeFigureOut">
              <a:rPr lang="pt-BR" smtClean="0"/>
              <a:t>20/11/2021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294710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31357C2-0FFD-4CB2-9E89-66AF355FCF2A}" type="datetimeFigureOut">
              <a:rPr lang="pt-BR" smtClean="0"/>
              <a:t>20/11/2021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27139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pt-BR"/>
              <a:t>Clique para editar o título Mestre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31357C2-0FFD-4CB2-9E89-66AF355FCF2A}" type="datetimeFigureOut">
              <a:rPr lang="pt-BR" smtClean="0"/>
              <a:t>20/11/2021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218894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231357C2-0FFD-4CB2-9E89-66AF355FCF2A}" type="datetimeFigureOut">
              <a:rPr lang="pt-BR" smtClean="0"/>
              <a:t>20/11/2021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1187926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472381" y="3618442"/>
            <a:ext cx="2901255"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3471863" y="3618442"/>
            <a:ext cx="2915543"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231357C2-0FFD-4CB2-9E89-66AF355FCF2A}" type="datetimeFigureOut">
              <a:rPr lang="pt-BR" smtClean="0"/>
              <a:t>20/11/2021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26772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231357C2-0FFD-4CB2-9E89-66AF355FCF2A}" type="datetimeFigureOut">
              <a:rPr lang="pt-BR" smtClean="0"/>
              <a:t>20/11/2021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385483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357C2-0FFD-4CB2-9E89-66AF355FCF2A}" type="datetimeFigureOut">
              <a:rPr lang="pt-BR" smtClean="0"/>
              <a:t>20/11/2021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603431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31357C2-0FFD-4CB2-9E89-66AF355FCF2A}" type="datetimeFigureOut">
              <a:rPr lang="pt-BR" smtClean="0"/>
              <a:t>20/11/2021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321115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31357C2-0FFD-4CB2-9E89-66AF355FCF2A}" type="datetimeFigureOut">
              <a:rPr lang="pt-BR" smtClean="0"/>
              <a:t>20/11/2021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845549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231357C2-0FFD-4CB2-9E89-66AF355FCF2A}" type="datetimeFigureOut">
              <a:rPr lang="pt-BR" smtClean="0"/>
              <a:t>20/11/2021</a:t>
            </a:fld>
            <a:endParaRPr lang="pt-B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F74B5DDB-F65B-4DB9-9188-A23D7CAFC357}" type="slidenum">
              <a:rPr lang="pt-BR" smtClean="0"/>
              <a:t>‹nº›</a:t>
            </a:fld>
            <a:endParaRPr lang="pt-BR"/>
          </a:p>
        </p:txBody>
      </p:sp>
    </p:spTree>
    <p:extLst>
      <p:ext uri="{BB962C8B-B14F-4D97-AF65-F5344CB8AC3E}">
        <p14:creationId xmlns:p14="http://schemas.microsoft.com/office/powerpoint/2010/main" val="3454289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 xmlns:a16="http://schemas.microsoft.com/office/drawing/2014/main" id="{05337E88-A98E-4445-8F1A-F2A613209A05}"/>
              </a:ext>
            </a:extLst>
          </p:cNvPr>
          <p:cNvSpPr/>
          <p:nvPr/>
        </p:nvSpPr>
        <p:spPr>
          <a:xfrm>
            <a:off x="401158" y="135942"/>
            <a:ext cx="2973956" cy="375552"/>
          </a:xfrm>
          <a:prstGeom prst="rect">
            <a:avLst/>
          </a:prstGeom>
        </p:spPr>
        <p:txBody>
          <a:bodyPr wrap="none">
            <a:spAutoFit/>
          </a:bodyPr>
          <a:lstStyle/>
          <a:p>
            <a:pPr algn="ctr">
              <a:lnSpc>
                <a:spcPct val="107000"/>
              </a:lnSpc>
              <a:spcAft>
                <a:spcPts val="0"/>
              </a:spcAft>
            </a:pPr>
            <a:r>
              <a:rPr lang="pt-BR" b="1" i="1" dirty="0">
                <a:solidFill>
                  <a:srgbClr val="002060"/>
                </a:solidFill>
                <a:latin typeface="Calibri" panose="020F0502020204030204" pitchFamily="34" charset="0"/>
                <a:cs typeface="Times New Roman" panose="02020603050405020304" pitchFamily="18" charset="0"/>
              </a:rPr>
              <a:t>Lição 09 – Tempo Progressivo</a:t>
            </a:r>
          </a:p>
        </p:txBody>
      </p:sp>
      <p:sp>
        <p:nvSpPr>
          <p:cNvPr id="17" name="Retângulo 16">
            <a:extLst>
              <a:ext uri="{FF2B5EF4-FFF2-40B4-BE49-F238E27FC236}">
                <a16:creationId xmlns="" xmlns:a16="http://schemas.microsoft.com/office/drawing/2014/main" id="{D0E8282E-A435-4323-BE2D-BD24C26AAFCA}"/>
              </a:ext>
            </a:extLst>
          </p:cNvPr>
          <p:cNvSpPr/>
          <p:nvPr/>
        </p:nvSpPr>
        <p:spPr>
          <a:xfrm>
            <a:off x="368300" y="857253"/>
            <a:ext cx="6156324" cy="677108"/>
          </a:xfrm>
          <a:prstGeom prst="rect">
            <a:avLst/>
          </a:prstGeom>
          <a:ln>
            <a:solidFill>
              <a:srgbClr val="C00000"/>
            </a:solidFill>
          </a:ln>
        </p:spPr>
        <p:txBody>
          <a:bodyPr wrap="square">
            <a:spAutoFit/>
          </a:bodyPr>
          <a:lstStyle/>
          <a:p>
            <a:pPr algn="ctr">
              <a:spcAft>
                <a:spcPts val="0"/>
              </a:spcAft>
            </a:pPr>
            <a:r>
              <a:rPr lang="pt-BR" sz="14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PASSADO CONTINUO = Past Continuous</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algn="ctr">
              <a:spcAft>
                <a:spcPts val="0"/>
              </a:spcAft>
            </a:pPr>
            <a:r>
              <a:rPr lang="pt-BR" sz="1200" b="1" dirty="0">
                <a:latin typeface="Calibri" panose="020F0502020204030204" pitchFamily="34" charset="0"/>
                <a:ea typeface="Calibri" panose="020F0502020204030204" pitchFamily="34" charset="0"/>
                <a:cs typeface="Times New Roman" panose="02020603050405020304" pitchFamily="18" charset="0"/>
              </a:rPr>
              <a:t>Ações contínuas </a:t>
            </a:r>
            <a:r>
              <a:rPr lang="pt-BR" sz="1200" dirty="0">
                <a:latin typeface="Calibri" panose="020F0502020204030204" pitchFamily="34" charset="0"/>
                <a:ea typeface="Calibri" panose="020F0502020204030204" pitchFamily="34" charset="0"/>
                <a:cs typeface="Times New Roman" panose="02020603050405020304" pitchFamily="18" charset="0"/>
              </a:rPr>
              <a:t>que estavam ocorrendo em determinado momento do passado,</a:t>
            </a:r>
          </a:p>
          <a:p>
            <a:pPr algn="ctr">
              <a:spcAft>
                <a:spcPts val="0"/>
              </a:spcAft>
            </a:pPr>
            <a:r>
              <a:rPr lang="pt-BR" sz="1200" dirty="0">
                <a:latin typeface="Calibri" panose="020F0502020204030204" pitchFamily="34" charset="0"/>
                <a:ea typeface="Calibri" panose="020F0502020204030204" pitchFamily="34" charset="0"/>
                <a:cs typeface="Times New Roman" panose="02020603050405020304" pitchFamily="18" charset="0"/>
              </a:rPr>
              <a:t>ou seja, </a:t>
            </a:r>
            <a:r>
              <a:rPr lang="pt-BR" sz="1200" b="1" dirty="0">
                <a:latin typeface="Calibri" panose="020F0502020204030204" pitchFamily="34" charset="0"/>
                <a:ea typeface="Calibri" panose="020F0502020204030204" pitchFamily="34" charset="0"/>
                <a:cs typeface="Times New Roman" panose="02020603050405020304" pitchFamily="18" charset="0"/>
              </a:rPr>
              <a:t>anterior ao presente momento</a:t>
            </a:r>
            <a:r>
              <a:rPr lang="pt-BR" sz="1200" dirty="0">
                <a:latin typeface="Calibri" panose="020F0502020204030204" pitchFamily="34" charset="0"/>
                <a:ea typeface="Calibri" panose="020F0502020204030204" pitchFamily="34" charset="0"/>
                <a:cs typeface="Times New Roman" panose="02020603050405020304" pitchFamily="18" charset="0"/>
              </a:rPr>
              <a:t>.</a:t>
            </a:r>
          </a:p>
        </p:txBody>
      </p:sp>
      <p:sp>
        <p:nvSpPr>
          <p:cNvPr id="21" name="Retângulo 20">
            <a:extLst>
              <a:ext uri="{FF2B5EF4-FFF2-40B4-BE49-F238E27FC236}">
                <a16:creationId xmlns="" xmlns:a16="http://schemas.microsoft.com/office/drawing/2014/main" id="{16FA84ED-97C7-495C-841E-2B62577F7D7A}"/>
              </a:ext>
            </a:extLst>
          </p:cNvPr>
          <p:cNvSpPr/>
          <p:nvPr/>
        </p:nvSpPr>
        <p:spPr>
          <a:xfrm>
            <a:off x="384342" y="1634751"/>
            <a:ext cx="1845511" cy="2123658"/>
          </a:xfrm>
          <a:prstGeom prst="rect">
            <a:avLst/>
          </a:prstGeom>
          <a:ln>
            <a:solidFill>
              <a:srgbClr val="C00000"/>
            </a:solidFill>
          </a:ln>
        </p:spPr>
        <p:txBody>
          <a:bodyPr wrap="square">
            <a:spAutoFit/>
          </a:bodyPr>
          <a:lstStyle/>
          <a:p>
            <a:r>
              <a:rPr lang="en-US" sz="1200" dirty="0">
                <a:solidFill>
                  <a:srgbClr val="C00000"/>
                </a:solidFill>
              </a:rPr>
              <a:t>POSITIVO</a:t>
            </a:r>
          </a:p>
          <a:p>
            <a:r>
              <a:rPr lang="en-US" sz="1200" dirty="0"/>
              <a:t>I was reading a book.</a:t>
            </a:r>
          </a:p>
          <a:p>
            <a:r>
              <a:rPr lang="en-US" sz="1200" dirty="0"/>
              <a:t>You were reading a book.</a:t>
            </a:r>
          </a:p>
          <a:p>
            <a:endParaRPr lang="en-US" sz="1200" dirty="0"/>
          </a:p>
          <a:p>
            <a:r>
              <a:rPr lang="en-US" sz="1200" dirty="0"/>
              <a:t>He was reading a book.</a:t>
            </a:r>
          </a:p>
          <a:p>
            <a:r>
              <a:rPr lang="en-US" sz="1200" dirty="0"/>
              <a:t>She was reading a book.</a:t>
            </a:r>
          </a:p>
          <a:p>
            <a:r>
              <a:rPr lang="en-US" sz="1200" dirty="0"/>
              <a:t>It was reading a book.</a:t>
            </a:r>
          </a:p>
          <a:p>
            <a:endParaRPr lang="en-US" sz="1200" dirty="0"/>
          </a:p>
          <a:p>
            <a:r>
              <a:rPr lang="en-US" sz="1200" dirty="0"/>
              <a:t>We were reading a book.</a:t>
            </a:r>
          </a:p>
          <a:p>
            <a:r>
              <a:rPr lang="en-US" sz="1200" dirty="0"/>
              <a:t>You were reading a book.</a:t>
            </a:r>
          </a:p>
          <a:p>
            <a:r>
              <a:rPr lang="en-US" sz="1200" dirty="0"/>
              <a:t>They were reading a book</a:t>
            </a:r>
            <a:endParaRPr lang="en-US" dirty="0"/>
          </a:p>
        </p:txBody>
      </p:sp>
      <p:sp>
        <p:nvSpPr>
          <p:cNvPr id="23" name="Retângulo 22">
            <a:extLst>
              <a:ext uri="{FF2B5EF4-FFF2-40B4-BE49-F238E27FC236}">
                <a16:creationId xmlns="" xmlns:a16="http://schemas.microsoft.com/office/drawing/2014/main" id="{BE937787-5DD9-4EC0-BDFD-1ECF6000757C}"/>
              </a:ext>
            </a:extLst>
          </p:cNvPr>
          <p:cNvSpPr/>
          <p:nvPr/>
        </p:nvSpPr>
        <p:spPr>
          <a:xfrm>
            <a:off x="2917491" y="1634751"/>
            <a:ext cx="1334085" cy="2123658"/>
          </a:xfrm>
          <a:prstGeom prst="rect">
            <a:avLst/>
          </a:prstGeom>
          <a:ln>
            <a:solidFill>
              <a:srgbClr val="C00000"/>
            </a:solidFill>
          </a:ln>
        </p:spPr>
        <p:txBody>
          <a:bodyPr wrap="square">
            <a:spAutoFit/>
          </a:bodyPr>
          <a:lstStyle/>
          <a:p>
            <a:r>
              <a:rPr lang="en-US" sz="1200" dirty="0">
                <a:solidFill>
                  <a:srgbClr val="C00000"/>
                </a:solidFill>
              </a:rPr>
              <a:t>NEGATIVO</a:t>
            </a:r>
          </a:p>
          <a:p>
            <a:r>
              <a:rPr lang="en-US" sz="1200" dirty="0"/>
              <a:t>Was not / wasn´t</a:t>
            </a:r>
          </a:p>
          <a:p>
            <a:r>
              <a:rPr lang="en-US" sz="1200" dirty="0"/>
              <a:t>Were not / wasn´t</a:t>
            </a:r>
          </a:p>
          <a:p>
            <a:endParaRPr lang="en-US" sz="1200" dirty="0"/>
          </a:p>
          <a:p>
            <a:r>
              <a:rPr lang="en-US" sz="1200" dirty="0"/>
              <a:t>Was not / wasn´t</a:t>
            </a:r>
          </a:p>
          <a:p>
            <a:r>
              <a:rPr lang="en-US" sz="1200" dirty="0"/>
              <a:t>Was not / wasn´t</a:t>
            </a:r>
          </a:p>
          <a:p>
            <a:r>
              <a:rPr lang="en-US" sz="1200" dirty="0"/>
              <a:t>Was not / wasn´t</a:t>
            </a:r>
          </a:p>
          <a:p>
            <a:endParaRPr lang="en-US" sz="1200" dirty="0"/>
          </a:p>
          <a:p>
            <a:r>
              <a:rPr lang="en-US" sz="1200" dirty="0"/>
              <a:t>Were not / wasn´t</a:t>
            </a:r>
          </a:p>
          <a:p>
            <a:r>
              <a:rPr lang="en-US" sz="1200" dirty="0"/>
              <a:t>Were not / wasn´t</a:t>
            </a:r>
          </a:p>
          <a:p>
            <a:r>
              <a:rPr lang="en-US" sz="1200" dirty="0"/>
              <a:t>Were not / wasn´t</a:t>
            </a:r>
            <a:endParaRPr lang="en-US" dirty="0"/>
          </a:p>
        </p:txBody>
      </p:sp>
      <p:sp>
        <p:nvSpPr>
          <p:cNvPr id="24" name="Retângulo 23">
            <a:extLst>
              <a:ext uri="{FF2B5EF4-FFF2-40B4-BE49-F238E27FC236}">
                <a16:creationId xmlns="" xmlns:a16="http://schemas.microsoft.com/office/drawing/2014/main" id="{C5D325B0-5940-465C-8629-5AF225ADD25B}"/>
              </a:ext>
            </a:extLst>
          </p:cNvPr>
          <p:cNvSpPr/>
          <p:nvPr/>
        </p:nvSpPr>
        <p:spPr>
          <a:xfrm>
            <a:off x="4955256" y="1634751"/>
            <a:ext cx="1569368" cy="2123658"/>
          </a:xfrm>
          <a:prstGeom prst="rect">
            <a:avLst/>
          </a:prstGeom>
          <a:ln>
            <a:solidFill>
              <a:srgbClr val="C00000"/>
            </a:solidFill>
          </a:ln>
        </p:spPr>
        <p:txBody>
          <a:bodyPr wrap="square">
            <a:spAutoFit/>
          </a:bodyPr>
          <a:lstStyle/>
          <a:p>
            <a:pPr>
              <a:spcAft>
                <a:spcPts val="0"/>
              </a:spcAft>
            </a:pPr>
            <a:r>
              <a:rPr lang="en-US" sz="1200" dirty="0">
                <a:solidFill>
                  <a:srgbClr val="C00000"/>
                </a:solidFill>
                <a:latin typeface="Calibri" panose="020F0502020204030204" pitchFamily="34" charset="0"/>
                <a:ea typeface="Calibri" panose="020F0502020204030204" pitchFamily="34" charset="0"/>
                <a:cs typeface="Times New Roman" panose="02020603050405020304" pitchFamily="18" charset="0"/>
              </a:rPr>
              <a:t>INTERROGATIVO</a:t>
            </a: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Was I reading a book?</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Were you …?</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 </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Was he …?</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Was she …?</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Was it …?</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 </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Were we …?</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Were you …?</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Were they …?</a:t>
            </a:r>
            <a:endParaRPr lang="pt-BR"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5" name="Retângulo 24">
            <a:extLst>
              <a:ext uri="{FF2B5EF4-FFF2-40B4-BE49-F238E27FC236}">
                <a16:creationId xmlns="" xmlns:a16="http://schemas.microsoft.com/office/drawing/2014/main" id="{E39B0E07-5BCD-40F4-90EE-7C9CF01CB999}"/>
              </a:ext>
            </a:extLst>
          </p:cNvPr>
          <p:cNvSpPr/>
          <p:nvPr/>
        </p:nvSpPr>
        <p:spPr>
          <a:xfrm>
            <a:off x="368300" y="3939009"/>
            <a:ext cx="2824079" cy="1046440"/>
          </a:xfrm>
          <a:prstGeom prst="rect">
            <a:avLst/>
          </a:prstGeom>
          <a:ln>
            <a:solidFill>
              <a:srgbClr val="C00000"/>
            </a:solidFill>
          </a:ln>
        </p:spPr>
        <p:txBody>
          <a:bodyPr wrap="square">
            <a:spAutoFit/>
          </a:bodyPr>
          <a:lstStyle/>
          <a:p>
            <a:pPr>
              <a:spcAft>
                <a:spcPts val="0"/>
              </a:spcAft>
            </a:pPr>
            <a:r>
              <a:rPr lang="en-US" sz="1200" b="1" dirty="0">
                <a:latin typeface="Calibri" panose="020F0502020204030204" pitchFamily="34" charset="0"/>
                <a:cs typeface="Times New Roman" panose="02020603050405020304" pitchFamily="18" charset="0"/>
              </a:rPr>
              <a:t>Ações Interrompitas</a:t>
            </a:r>
            <a:endParaRPr lang="pt-BR" sz="1200" b="1" dirty="0">
              <a:latin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I was having a wonderful dream when my baby woke me up!</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pt-BR" sz="1200" i="1" dirty="0">
                <a:solidFill>
                  <a:schemeClr val="accent2">
                    <a:lumMod val="50000"/>
                  </a:schemeClr>
                </a:solidFill>
              </a:rPr>
              <a:t>Eu estava tendo um sonho maravilhoso quando meu bebê me acordou!</a:t>
            </a:r>
          </a:p>
        </p:txBody>
      </p:sp>
      <p:sp>
        <p:nvSpPr>
          <p:cNvPr id="26" name="Retângulo 25">
            <a:extLst>
              <a:ext uri="{FF2B5EF4-FFF2-40B4-BE49-F238E27FC236}">
                <a16:creationId xmlns="" xmlns:a16="http://schemas.microsoft.com/office/drawing/2014/main" id="{36CEB340-A9FD-4D08-A200-B9BF70A15426}"/>
              </a:ext>
            </a:extLst>
          </p:cNvPr>
          <p:cNvSpPr/>
          <p:nvPr/>
        </p:nvSpPr>
        <p:spPr>
          <a:xfrm>
            <a:off x="3375114" y="3959608"/>
            <a:ext cx="3149512" cy="1046440"/>
          </a:xfrm>
          <a:prstGeom prst="rect">
            <a:avLst/>
          </a:prstGeom>
          <a:ln>
            <a:solidFill>
              <a:srgbClr val="C00000"/>
            </a:solidFill>
          </a:ln>
        </p:spPr>
        <p:txBody>
          <a:bodyPr wrap="square">
            <a:spAutoFit/>
          </a:bodyPr>
          <a:lstStyle/>
          <a:p>
            <a:r>
              <a:rPr lang="en-US" sz="1200" b="1" dirty="0">
                <a:latin typeface="Calibri" panose="020F0502020204030204" pitchFamily="34" charset="0"/>
                <a:cs typeface="Times New Roman" panose="02020603050405020304" pitchFamily="18" charset="0"/>
              </a:rPr>
              <a:t>Ações </a:t>
            </a:r>
            <a:r>
              <a:rPr lang="en-US" sz="1200" b="1" dirty="0" err="1">
                <a:latin typeface="Calibri" panose="020F0502020204030204" pitchFamily="34" charset="0"/>
                <a:cs typeface="Times New Roman" panose="02020603050405020304" pitchFamily="18" charset="0"/>
              </a:rPr>
              <a:t>Paralelas</a:t>
            </a:r>
            <a:endParaRPr lang="pt-BR" sz="1200" b="1" dirty="0">
              <a:latin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cs typeface="Times New Roman" panose="02020603050405020304" pitchFamily="18" charset="0"/>
              </a:rPr>
              <a:t>She was reading a book while I was watching TV. </a:t>
            </a:r>
            <a:endParaRPr lang="pt-BR" sz="1200" dirty="0">
              <a:latin typeface="Calibri" panose="020F0502020204030204" pitchFamily="34" charset="0"/>
              <a:cs typeface="Times New Roman" panose="02020603050405020304" pitchFamily="18" charset="0"/>
            </a:endParaRPr>
          </a:p>
          <a:p>
            <a:r>
              <a:rPr lang="pt-BR" sz="1200" i="1" dirty="0">
                <a:solidFill>
                  <a:schemeClr val="accent2">
                    <a:lumMod val="50000"/>
                  </a:schemeClr>
                </a:solidFill>
              </a:rPr>
              <a:t>Ela estava lendo um livro enquanto eu estava assistindo TV.</a:t>
            </a:r>
          </a:p>
        </p:txBody>
      </p:sp>
      <p:sp>
        <p:nvSpPr>
          <p:cNvPr id="27" name="Retângulo 26">
            <a:extLst>
              <a:ext uri="{FF2B5EF4-FFF2-40B4-BE49-F238E27FC236}">
                <a16:creationId xmlns="" xmlns:a16="http://schemas.microsoft.com/office/drawing/2014/main" id="{CB1F95D5-2237-44EF-A2C6-6EF46FB417B8}"/>
              </a:ext>
            </a:extLst>
          </p:cNvPr>
          <p:cNvSpPr/>
          <p:nvPr/>
        </p:nvSpPr>
        <p:spPr>
          <a:xfrm>
            <a:off x="368301" y="5166049"/>
            <a:ext cx="2856936" cy="1231106"/>
          </a:xfrm>
          <a:prstGeom prst="rect">
            <a:avLst/>
          </a:prstGeom>
          <a:ln>
            <a:solidFill>
              <a:srgbClr val="C00000"/>
            </a:solidFill>
          </a:ln>
        </p:spPr>
        <p:txBody>
          <a:bodyPr wrap="square">
            <a:spAutoFit/>
          </a:bodyPr>
          <a:lstStyle/>
          <a:p>
            <a:r>
              <a:rPr lang="en-US" sz="1200" b="1" dirty="0" err="1">
                <a:latin typeface="Calibri" panose="020F0502020204030204" pitchFamily="34" charset="0"/>
                <a:cs typeface="Times New Roman" panose="02020603050405020304" pitchFamily="18" charset="0"/>
              </a:rPr>
              <a:t>Mudança</a:t>
            </a:r>
            <a:r>
              <a:rPr lang="en-US" sz="1200" b="1" dirty="0">
                <a:latin typeface="Calibri" panose="020F0502020204030204" pitchFamily="34" charset="0"/>
                <a:cs typeface="Times New Roman" panose="02020603050405020304" pitchFamily="18" charset="0"/>
              </a:rPr>
              <a:t> de </a:t>
            </a:r>
            <a:r>
              <a:rPr lang="en-US" sz="1200" b="1" dirty="0" err="1">
                <a:latin typeface="Calibri" panose="020F0502020204030204" pitchFamily="34" charset="0"/>
                <a:cs typeface="Times New Roman" panose="02020603050405020304" pitchFamily="18" charset="0"/>
              </a:rPr>
              <a:t>opinião</a:t>
            </a:r>
            <a:endParaRPr lang="pt-BR" sz="1200" b="1" dirty="0">
              <a:latin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cs typeface="Times New Roman" panose="02020603050405020304" pitchFamily="18" charset="0"/>
              </a:rPr>
              <a:t>She was doing to spend the day at the beach but  she has decided to go back home instead.</a:t>
            </a:r>
            <a:endParaRPr lang="pt-BR" sz="1200" dirty="0">
              <a:latin typeface="Calibri" panose="020F0502020204030204" pitchFamily="34" charset="0"/>
              <a:cs typeface="Times New Roman" panose="02020603050405020304" pitchFamily="18" charset="0"/>
            </a:endParaRPr>
          </a:p>
          <a:p>
            <a:pPr>
              <a:spcAft>
                <a:spcPts val="0"/>
              </a:spcAft>
            </a:pPr>
            <a:r>
              <a:rPr lang="pt-BR" sz="1200" i="1" dirty="0">
                <a:solidFill>
                  <a:schemeClr val="accent2">
                    <a:lumMod val="50000"/>
                  </a:schemeClr>
                </a:solidFill>
              </a:rPr>
              <a:t>Ela ia passar o dia na praia, mas  Ela decidiu voltar para casa.</a:t>
            </a:r>
          </a:p>
        </p:txBody>
      </p:sp>
      <p:sp>
        <p:nvSpPr>
          <p:cNvPr id="28" name="Retângulo 27">
            <a:extLst>
              <a:ext uri="{FF2B5EF4-FFF2-40B4-BE49-F238E27FC236}">
                <a16:creationId xmlns="" xmlns:a16="http://schemas.microsoft.com/office/drawing/2014/main" id="{1DFC854A-4CA7-4457-B399-9FF01A2E8B93}"/>
              </a:ext>
            </a:extLst>
          </p:cNvPr>
          <p:cNvSpPr/>
          <p:nvPr/>
        </p:nvSpPr>
        <p:spPr>
          <a:xfrm>
            <a:off x="3375114" y="5186648"/>
            <a:ext cx="3149511" cy="1200329"/>
          </a:xfrm>
          <a:prstGeom prst="rect">
            <a:avLst/>
          </a:prstGeom>
          <a:ln>
            <a:solidFill>
              <a:srgbClr val="C00000"/>
            </a:solidFill>
          </a:ln>
        </p:spPr>
        <p:txBody>
          <a:bodyPr wrap="square">
            <a:spAutoFit/>
          </a:bodyPr>
          <a:lstStyle/>
          <a:p>
            <a:pPr>
              <a:spcAft>
                <a:spcPts val="0"/>
              </a:spcAft>
            </a:pPr>
            <a:r>
              <a:rPr lang="pt-BR" sz="1200" b="1" dirty="0">
                <a:latin typeface="Calibri" panose="020F0502020204030204" pitchFamily="34" charset="0"/>
                <a:cs typeface="Times New Roman" panose="02020603050405020304" pitchFamily="18" charset="0"/>
              </a:rPr>
              <a:t>Ação contínua habitual que ocorria no passado</a:t>
            </a:r>
          </a:p>
          <a:p>
            <a:pPr>
              <a:spcAft>
                <a:spcPts val="0"/>
              </a:spcAft>
            </a:pPr>
            <a:r>
              <a:rPr lang="en-US" sz="1200" dirty="0">
                <a:latin typeface="Calibri" panose="020F0502020204030204" pitchFamily="34" charset="0"/>
                <a:cs typeface="Times New Roman" panose="02020603050405020304" pitchFamily="18" charset="0"/>
              </a:rPr>
              <a:t>She was constantly forgetting the house open.</a:t>
            </a:r>
            <a:endParaRPr lang="pt-BR" sz="1200" dirty="0">
              <a:latin typeface="Calibri" panose="020F0502020204030204" pitchFamily="34" charset="0"/>
              <a:cs typeface="Times New Roman" panose="02020603050405020304" pitchFamily="18" charset="0"/>
            </a:endParaRPr>
          </a:p>
          <a:p>
            <a:r>
              <a:rPr lang="en-US" sz="1200" i="1" dirty="0">
                <a:solidFill>
                  <a:schemeClr val="accent2">
                    <a:lumMod val="50000"/>
                  </a:schemeClr>
                </a:solidFill>
              </a:rPr>
              <a:t> </a:t>
            </a:r>
            <a:r>
              <a:rPr lang="pt-BR" sz="1200" i="1" dirty="0">
                <a:solidFill>
                  <a:schemeClr val="accent2">
                    <a:lumMod val="50000"/>
                  </a:schemeClr>
                </a:solidFill>
              </a:rPr>
              <a:t>Ela estava constantemente esquecendo a janela aberta</a:t>
            </a:r>
            <a:r>
              <a:rPr lang="pt-BR" sz="1200" i="1" dirty="0">
                <a:solidFill>
                  <a:srgbClr val="ED7D31"/>
                </a:solidFill>
              </a:rPr>
              <a:t>.</a:t>
            </a:r>
          </a:p>
          <a:p>
            <a:endParaRPr lang="pt-BR" sz="1200" i="1" dirty="0">
              <a:solidFill>
                <a:srgbClr val="ED7D31"/>
              </a:solidFill>
            </a:endParaRPr>
          </a:p>
        </p:txBody>
      </p:sp>
      <p:sp>
        <p:nvSpPr>
          <p:cNvPr id="29" name="Retângulo 28">
            <a:extLst>
              <a:ext uri="{FF2B5EF4-FFF2-40B4-BE49-F238E27FC236}">
                <a16:creationId xmlns="" xmlns:a16="http://schemas.microsoft.com/office/drawing/2014/main" id="{D416E91F-0F03-4F7E-8235-CB4781CDBF23}"/>
              </a:ext>
            </a:extLst>
          </p:cNvPr>
          <p:cNvSpPr/>
          <p:nvPr/>
        </p:nvSpPr>
        <p:spPr>
          <a:xfrm>
            <a:off x="368300" y="6577755"/>
            <a:ext cx="6156324" cy="492443"/>
          </a:xfrm>
          <a:prstGeom prst="rect">
            <a:avLst/>
          </a:prstGeom>
          <a:ln>
            <a:solidFill>
              <a:srgbClr val="C00000"/>
            </a:solidFill>
          </a:ln>
        </p:spPr>
        <p:txBody>
          <a:bodyPr wrap="square">
            <a:spAutoFit/>
          </a:bodyPr>
          <a:lstStyle/>
          <a:p>
            <a:pPr algn="ctr">
              <a:spcAft>
                <a:spcPts val="0"/>
              </a:spcAft>
            </a:pPr>
            <a:r>
              <a:rPr lang="pt-BR" sz="14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PRESENTE CONTINUO = Present Continuous</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algn="ctr">
              <a:spcAft>
                <a:spcPts val="0"/>
              </a:spcAft>
            </a:pPr>
            <a:r>
              <a:rPr lang="pt-BR" sz="1200" b="1" dirty="0">
                <a:latin typeface="Calibri" panose="020F0502020204030204" pitchFamily="34" charset="0"/>
                <a:ea typeface="Calibri" panose="020F0502020204030204" pitchFamily="34" charset="0"/>
                <a:cs typeface="Times New Roman" panose="02020603050405020304" pitchFamily="18" charset="0"/>
              </a:rPr>
              <a:t>Ações contínuas</a:t>
            </a:r>
            <a:r>
              <a:rPr lang="pt-BR" sz="1200" dirty="0">
                <a:latin typeface="Calibri" panose="020F0502020204030204" pitchFamily="34" charset="0"/>
                <a:ea typeface="Calibri" panose="020F0502020204030204" pitchFamily="34" charset="0"/>
                <a:cs typeface="Times New Roman" panose="02020603050405020304" pitchFamily="18" charset="0"/>
              </a:rPr>
              <a:t> que estão ocorrendo no </a:t>
            </a:r>
            <a:r>
              <a:rPr lang="pt-BR" sz="1200" b="1" dirty="0">
                <a:latin typeface="Calibri" panose="020F0502020204030204" pitchFamily="34" charset="0"/>
                <a:ea typeface="Calibri" panose="020F0502020204030204" pitchFamily="34" charset="0"/>
                <a:cs typeface="Times New Roman" panose="02020603050405020304" pitchFamily="18" charset="0"/>
              </a:rPr>
              <a:t>momento da fala</a:t>
            </a:r>
            <a:r>
              <a:rPr lang="pt-BR" sz="1200" dirty="0">
                <a:latin typeface="Calibri" panose="020F0502020204030204" pitchFamily="34" charset="0"/>
                <a:ea typeface="Calibri" panose="020F0502020204030204" pitchFamily="34" charset="0"/>
                <a:cs typeface="Times New Roman" panose="02020603050405020304" pitchFamily="18" charset="0"/>
              </a:rPr>
              <a:t>, no presente momento</a:t>
            </a:r>
          </a:p>
        </p:txBody>
      </p:sp>
      <p:sp>
        <p:nvSpPr>
          <p:cNvPr id="30" name="Retângulo 29">
            <a:extLst>
              <a:ext uri="{FF2B5EF4-FFF2-40B4-BE49-F238E27FC236}">
                <a16:creationId xmlns="" xmlns:a16="http://schemas.microsoft.com/office/drawing/2014/main" id="{AB41D1E2-711E-4796-8D02-D8EEE7340FFB}"/>
              </a:ext>
            </a:extLst>
          </p:cNvPr>
          <p:cNvSpPr/>
          <p:nvPr/>
        </p:nvSpPr>
        <p:spPr>
          <a:xfrm>
            <a:off x="401158" y="7142916"/>
            <a:ext cx="3027842" cy="646331"/>
          </a:xfrm>
          <a:prstGeom prst="rect">
            <a:avLst/>
          </a:prstGeom>
          <a:ln>
            <a:solidFill>
              <a:schemeClr val="tx1"/>
            </a:solidFill>
          </a:ln>
        </p:spPr>
        <p:txBody>
          <a:bodyPr wrap="square">
            <a:spAutoFit/>
          </a:bodyPr>
          <a:lstStyle/>
          <a:p>
            <a:pPr>
              <a:spcAft>
                <a:spcPts val="0"/>
              </a:spcAft>
            </a:pPr>
            <a:r>
              <a:rPr lang="en-US" sz="1200" b="1" dirty="0">
                <a:latin typeface="Calibri" panose="020F0502020204030204" pitchFamily="34" charset="0"/>
                <a:cs typeface="Times New Roman" panose="02020603050405020304" pitchFamily="18" charset="0"/>
              </a:rPr>
              <a:t>Subject + BE am, is, are  + Verb ing</a:t>
            </a:r>
            <a:endParaRPr lang="pt-BR" sz="1200" b="1" dirty="0">
              <a:latin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cs typeface="Times New Roman" panose="02020603050405020304" pitchFamily="18" charset="0"/>
              </a:rPr>
              <a:t>I              +             am       +   reading a book. </a:t>
            </a:r>
            <a:endParaRPr lang="pt-BR" sz="1200" dirty="0">
              <a:latin typeface="Calibri" panose="020F0502020204030204" pitchFamily="34" charset="0"/>
              <a:cs typeface="Times New Roman" panose="02020603050405020304" pitchFamily="18" charset="0"/>
            </a:endParaRPr>
          </a:p>
          <a:p>
            <a:pPr>
              <a:spcAft>
                <a:spcPts val="0"/>
              </a:spcAft>
            </a:pPr>
            <a:r>
              <a:rPr lang="pt-BR" sz="1200" i="1" dirty="0">
                <a:solidFill>
                  <a:schemeClr val="accent2">
                    <a:lumMod val="50000"/>
                  </a:schemeClr>
                </a:solidFill>
              </a:rPr>
              <a:t>Eu             +              estou      +  lendo um livro.    </a:t>
            </a:r>
          </a:p>
        </p:txBody>
      </p:sp>
      <p:sp>
        <p:nvSpPr>
          <p:cNvPr id="31" name="Retângulo 30">
            <a:extLst>
              <a:ext uri="{FF2B5EF4-FFF2-40B4-BE49-F238E27FC236}">
                <a16:creationId xmlns="" xmlns:a16="http://schemas.microsoft.com/office/drawing/2014/main" id="{084BF00B-F060-4A06-B569-13A0B54E6E8F}"/>
              </a:ext>
            </a:extLst>
          </p:cNvPr>
          <p:cNvSpPr/>
          <p:nvPr/>
        </p:nvSpPr>
        <p:spPr>
          <a:xfrm>
            <a:off x="368299" y="7921549"/>
            <a:ext cx="3060701" cy="646331"/>
          </a:xfrm>
          <a:prstGeom prst="rect">
            <a:avLst/>
          </a:prstGeom>
          <a:ln>
            <a:solidFill>
              <a:srgbClr val="C00000"/>
            </a:solidFill>
          </a:ln>
        </p:spPr>
        <p:txBody>
          <a:bodyPr wrap="square">
            <a:spAutoFit/>
          </a:bodyPr>
          <a:lstStyle/>
          <a:p>
            <a:pPr>
              <a:spcAft>
                <a:spcPts val="0"/>
              </a:spcAft>
            </a:pPr>
            <a:r>
              <a:rPr lang="pt-BR" sz="1200" b="1" dirty="0">
                <a:latin typeface="Calibri" panose="020F0502020204030204" pitchFamily="34" charset="0"/>
                <a:cs typeface="Times New Roman" panose="02020603050405020304" pitchFamily="18" charset="0"/>
              </a:rPr>
              <a:t>Ações ocorrendo neste momento</a:t>
            </a:r>
          </a:p>
          <a:p>
            <a:pPr>
              <a:spcAft>
                <a:spcPts val="0"/>
              </a:spcAft>
            </a:pPr>
            <a:r>
              <a:rPr lang="pt-BR" sz="1200" dirty="0">
                <a:latin typeface="Calibri" panose="020F0502020204030204" pitchFamily="34" charset="0"/>
                <a:cs typeface="Times New Roman" panose="02020603050405020304" pitchFamily="18" charset="0"/>
              </a:rPr>
              <a:t>You are </a:t>
            </a:r>
            <a:r>
              <a:rPr lang="pt-BR" sz="1200" dirty="0" err="1">
                <a:latin typeface="Calibri" panose="020F0502020204030204" pitchFamily="34" charset="0"/>
                <a:cs typeface="Times New Roman" panose="02020603050405020304" pitchFamily="18" charset="0"/>
              </a:rPr>
              <a:t>watching</a:t>
            </a:r>
            <a:r>
              <a:rPr lang="pt-BR" sz="1200" dirty="0">
                <a:latin typeface="Calibri" panose="020F0502020204030204" pitchFamily="34" charset="0"/>
                <a:cs typeface="Times New Roman" panose="02020603050405020304" pitchFamily="18" charset="0"/>
              </a:rPr>
              <a:t> a video.</a:t>
            </a:r>
          </a:p>
          <a:p>
            <a:pPr>
              <a:spcAft>
                <a:spcPts val="0"/>
              </a:spcAft>
            </a:pPr>
            <a:r>
              <a:rPr lang="pt-BR" sz="1200" i="1" dirty="0">
                <a:solidFill>
                  <a:schemeClr val="accent2">
                    <a:lumMod val="50000"/>
                  </a:schemeClr>
                </a:solidFill>
              </a:rPr>
              <a:t>Você está assistindo a um vídeo.</a:t>
            </a:r>
          </a:p>
        </p:txBody>
      </p:sp>
      <p:sp>
        <p:nvSpPr>
          <p:cNvPr id="32" name="Retângulo 31">
            <a:extLst>
              <a:ext uri="{FF2B5EF4-FFF2-40B4-BE49-F238E27FC236}">
                <a16:creationId xmlns="" xmlns:a16="http://schemas.microsoft.com/office/drawing/2014/main" id="{E4FF61BA-9BBA-43AB-85E4-0E67ACFA9109}"/>
              </a:ext>
            </a:extLst>
          </p:cNvPr>
          <p:cNvSpPr/>
          <p:nvPr/>
        </p:nvSpPr>
        <p:spPr>
          <a:xfrm>
            <a:off x="3577389" y="7220819"/>
            <a:ext cx="2912311" cy="830997"/>
          </a:xfrm>
          <a:prstGeom prst="rect">
            <a:avLst/>
          </a:prstGeom>
          <a:ln>
            <a:solidFill>
              <a:srgbClr val="C00000"/>
            </a:solidFill>
          </a:ln>
        </p:spPr>
        <p:txBody>
          <a:bodyPr wrap="square">
            <a:spAutoFit/>
          </a:bodyPr>
          <a:lstStyle/>
          <a:p>
            <a:pPr>
              <a:spcAft>
                <a:spcPts val="0"/>
              </a:spcAft>
            </a:pPr>
            <a:r>
              <a:rPr lang="pt-BR" sz="1200" b="1" dirty="0">
                <a:latin typeface="Calibri" panose="020F0502020204030204" pitchFamily="34" charset="0"/>
                <a:cs typeface="Times New Roman" panose="02020603050405020304" pitchFamily="18" charset="0"/>
              </a:rPr>
              <a:t>Ação que está acontecendo atualmente </a:t>
            </a:r>
          </a:p>
          <a:p>
            <a:pPr>
              <a:spcAft>
                <a:spcPts val="0"/>
              </a:spcAft>
            </a:pPr>
            <a:r>
              <a:rPr lang="en-US" sz="1200" dirty="0">
                <a:latin typeface="Calibri" panose="020F0502020204030204" pitchFamily="34" charset="0"/>
                <a:cs typeface="Times New Roman" panose="02020603050405020304" pitchFamily="18" charset="0"/>
              </a:rPr>
              <a:t>More and more people are saving Money.</a:t>
            </a:r>
            <a:endParaRPr lang="pt-BR" sz="1200" dirty="0">
              <a:latin typeface="Calibri" panose="020F0502020204030204" pitchFamily="34" charset="0"/>
              <a:cs typeface="Times New Roman" panose="02020603050405020304" pitchFamily="18" charset="0"/>
            </a:endParaRPr>
          </a:p>
          <a:p>
            <a:r>
              <a:rPr lang="pt-BR" sz="1200" i="1" dirty="0">
                <a:solidFill>
                  <a:schemeClr val="accent2">
                    <a:lumMod val="50000"/>
                  </a:schemeClr>
                </a:solidFill>
              </a:rPr>
              <a:t>Mais e mais pessoas estão economizando dinheiro</a:t>
            </a:r>
          </a:p>
        </p:txBody>
      </p:sp>
      <p:sp>
        <p:nvSpPr>
          <p:cNvPr id="33" name="Retângulo 32">
            <a:extLst>
              <a:ext uri="{FF2B5EF4-FFF2-40B4-BE49-F238E27FC236}">
                <a16:creationId xmlns="" xmlns:a16="http://schemas.microsoft.com/office/drawing/2014/main" id="{725EA907-27D2-4989-8F57-6578FB20D152}"/>
              </a:ext>
            </a:extLst>
          </p:cNvPr>
          <p:cNvSpPr/>
          <p:nvPr/>
        </p:nvSpPr>
        <p:spPr>
          <a:xfrm>
            <a:off x="368300" y="8718105"/>
            <a:ext cx="3060700" cy="830997"/>
          </a:xfrm>
          <a:prstGeom prst="rect">
            <a:avLst/>
          </a:prstGeom>
          <a:ln>
            <a:solidFill>
              <a:srgbClr val="C00000"/>
            </a:solidFill>
          </a:ln>
        </p:spPr>
        <p:txBody>
          <a:bodyPr wrap="square">
            <a:spAutoFit/>
          </a:bodyPr>
          <a:lstStyle/>
          <a:p>
            <a:r>
              <a:rPr lang="pt-BR" sz="1200" b="1" dirty="0">
                <a:latin typeface="Calibri" panose="020F0502020204030204" pitchFamily="34" charset="0"/>
                <a:cs typeface="Times New Roman" panose="02020603050405020304" pitchFamily="18" charset="0"/>
              </a:rPr>
              <a:t>Ação ou evento futuros que estão planejados ou preparados</a:t>
            </a:r>
          </a:p>
          <a:p>
            <a:pPr>
              <a:spcAft>
                <a:spcPts val="0"/>
              </a:spcAft>
            </a:pPr>
            <a:r>
              <a:rPr lang="en-US" sz="1200" dirty="0">
                <a:latin typeface="Calibri" panose="020F0502020204030204" pitchFamily="34" charset="0"/>
                <a:cs typeface="Times New Roman" panose="02020603050405020304" pitchFamily="18" charset="0"/>
              </a:rPr>
              <a:t>We're doing to church this weekend.</a:t>
            </a:r>
            <a:endParaRPr lang="pt-BR" sz="1200" dirty="0">
              <a:latin typeface="Calibri" panose="020F0502020204030204" pitchFamily="34" charset="0"/>
              <a:cs typeface="Times New Roman" panose="02020603050405020304" pitchFamily="18" charset="0"/>
            </a:endParaRPr>
          </a:p>
          <a:p>
            <a:r>
              <a:rPr lang="pt-BR" sz="1200" i="1" dirty="0">
                <a:solidFill>
                  <a:schemeClr val="accent2">
                    <a:lumMod val="50000"/>
                  </a:schemeClr>
                </a:solidFill>
              </a:rPr>
              <a:t>Nós vamos à igreja neste fim de semana</a:t>
            </a:r>
          </a:p>
        </p:txBody>
      </p:sp>
      <p:sp>
        <p:nvSpPr>
          <p:cNvPr id="34" name="Retângulo 33">
            <a:extLst>
              <a:ext uri="{FF2B5EF4-FFF2-40B4-BE49-F238E27FC236}">
                <a16:creationId xmlns="" xmlns:a16="http://schemas.microsoft.com/office/drawing/2014/main" id="{46D507B1-1F45-4D93-B40A-89FB20877C1A}"/>
              </a:ext>
            </a:extLst>
          </p:cNvPr>
          <p:cNvSpPr/>
          <p:nvPr/>
        </p:nvSpPr>
        <p:spPr>
          <a:xfrm>
            <a:off x="3577389" y="8510213"/>
            <a:ext cx="2912311" cy="1046440"/>
          </a:xfrm>
          <a:prstGeom prst="rect">
            <a:avLst/>
          </a:prstGeom>
          <a:ln>
            <a:solidFill>
              <a:srgbClr val="C00000"/>
            </a:solidFill>
          </a:ln>
        </p:spPr>
        <p:txBody>
          <a:bodyPr wrap="square">
            <a:spAutoFit/>
          </a:bodyPr>
          <a:lstStyle/>
          <a:p>
            <a:r>
              <a:rPr lang="en-US" sz="1200" b="1" dirty="0">
                <a:latin typeface="Calibri" panose="020F0502020204030204" pitchFamily="34" charset="0"/>
                <a:cs typeface="Times New Roman" panose="02020603050405020304" pitchFamily="18" charset="0"/>
              </a:rPr>
              <a:t>Evento </a:t>
            </a:r>
            <a:r>
              <a:rPr lang="en-US" sz="1200" b="1" dirty="0" err="1">
                <a:latin typeface="Calibri" panose="020F0502020204030204" pitchFamily="34" charset="0"/>
                <a:cs typeface="Times New Roman" panose="02020603050405020304" pitchFamily="18" charset="0"/>
              </a:rPr>
              <a:t>ou</a:t>
            </a:r>
            <a:r>
              <a:rPr lang="en-US" sz="1200" b="1" dirty="0">
                <a:latin typeface="Calibri" panose="020F0502020204030204" pitchFamily="34" charset="0"/>
                <a:cs typeface="Times New Roman" panose="02020603050405020304" pitchFamily="18" charset="0"/>
              </a:rPr>
              <a:t> </a:t>
            </a:r>
            <a:r>
              <a:rPr lang="en-US" sz="1200" b="1" dirty="0" err="1">
                <a:latin typeface="Calibri" panose="020F0502020204030204" pitchFamily="34" charset="0"/>
                <a:cs typeface="Times New Roman" panose="02020603050405020304" pitchFamily="18" charset="0"/>
              </a:rPr>
              <a:t>situação</a:t>
            </a:r>
            <a:r>
              <a:rPr lang="en-US" sz="1200" b="1" dirty="0">
                <a:latin typeface="Calibri" panose="020F0502020204030204" pitchFamily="34" charset="0"/>
                <a:cs typeface="Times New Roman" panose="02020603050405020304" pitchFamily="18" charset="0"/>
              </a:rPr>
              <a:t> </a:t>
            </a:r>
            <a:r>
              <a:rPr lang="en-US" sz="1200" b="1" dirty="0" err="1">
                <a:latin typeface="Calibri" panose="020F0502020204030204" pitchFamily="34" charset="0"/>
                <a:cs typeface="Times New Roman" panose="02020603050405020304" pitchFamily="18" charset="0"/>
              </a:rPr>
              <a:t>temporários</a:t>
            </a:r>
            <a:endParaRPr lang="pt-BR" sz="1400" dirty="0">
              <a:solidFill>
                <a:srgbClr val="C00000"/>
              </a:solidFill>
              <a:latin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cs typeface="Times New Roman" panose="02020603050405020304" pitchFamily="18" charset="0"/>
              </a:rPr>
              <a:t>She usually plays the guitar, </a:t>
            </a:r>
            <a:endParaRPr lang="pt-BR" sz="1200" dirty="0">
              <a:latin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cs typeface="Times New Roman" panose="02020603050405020304" pitchFamily="18" charset="0"/>
              </a:rPr>
              <a:t>but she's playing the piano tonight.</a:t>
            </a:r>
            <a:endParaRPr lang="pt-BR" sz="1200" dirty="0">
              <a:latin typeface="Calibri" panose="020F0502020204030204" pitchFamily="34" charset="0"/>
              <a:cs typeface="Times New Roman" panose="02020603050405020304" pitchFamily="18" charset="0"/>
            </a:endParaRPr>
          </a:p>
          <a:p>
            <a:pPr>
              <a:spcAft>
                <a:spcPts val="0"/>
              </a:spcAft>
            </a:pPr>
            <a:r>
              <a:rPr lang="pt-BR" sz="1200" i="1" dirty="0">
                <a:solidFill>
                  <a:schemeClr val="accent2">
                    <a:lumMod val="50000"/>
                  </a:schemeClr>
                </a:solidFill>
              </a:rPr>
              <a:t>Ela geralmente toca violão,</a:t>
            </a:r>
          </a:p>
          <a:p>
            <a:r>
              <a:rPr lang="pt-BR" sz="1200" i="1" dirty="0">
                <a:solidFill>
                  <a:schemeClr val="accent2">
                    <a:lumMod val="50000"/>
                  </a:schemeClr>
                </a:solidFill>
              </a:rPr>
              <a:t> mas ela está tocando piano esta noite.</a:t>
            </a:r>
          </a:p>
        </p:txBody>
      </p:sp>
      <p:sp>
        <p:nvSpPr>
          <p:cNvPr id="35" name="CaixaDeTexto 34">
            <a:extLst>
              <a:ext uri="{FF2B5EF4-FFF2-40B4-BE49-F238E27FC236}">
                <a16:creationId xmlns="" xmlns:a16="http://schemas.microsoft.com/office/drawing/2014/main" id="{E0FD2904-AABD-4F73-9197-CF81B94866DF}"/>
              </a:ext>
            </a:extLst>
          </p:cNvPr>
          <p:cNvSpPr txBox="1"/>
          <p:nvPr/>
        </p:nvSpPr>
        <p:spPr>
          <a:xfrm>
            <a:off x="2486947" y="548786"/>
            <a:ext cx="2110129" cy="307777"/>
          </a:xfrm>
          <a:prstGeom prst="rect">
            <a:avLst/>
          </a:prstGeom>
          <a:noFill/>
        </p:spPr>
        <p:txBody>
          <a:bodyPr wrap="none" rtlCol="0">
            <a:spAutoFit/>
          </a:bodyPr>
          <a:lstStyle/>
          <a:p>
            <a:r>
              <a:rPr lang="pt-BR" sz="1400" b="1" dirty="0" smtClean="0">
                <a:solidFill>
                  <a:srgbClr val="C00000"/>
                </a:solidFill>
              </a:rPr>
              <a:t>1 - RESUMO </a:t>
            </a:r>
            <a:r>
              <a:rPr lang="pt-BR" sz="1400" b="1" dirty="0">
                <a:solidFill>
                  <a:srgbClr val="C00000"/>
                </a:solidFill>
              </a:rPr>
              <a:t>GRAMATICAL</a:t>
            </a:r>
          </a:p>
        </p:txBody>
      </p:sp>
    </p:spTree>
    <p:extLst>
      <p:ext uri="{BB962C8B-B14F-4D97-AF65-F5344CB8AC3E}">
        <p14:creationId xmlns:p14="http://schemas.microsoft.com/office/powerpoint/2010/main" val="201375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 xmlns:a16="http://schemas.microsoft.com/office/drawing/2014/main" id="{6C98EAC5-0DD4-4B9D-9433-A72F344C950E}"/>
              </a:ext>
            </a:extLst>
          </p:cNvPr>
          <p:cNvSpPr/>
          <p:nvPr/>
        </p:nvSpPr>
        <p:spPr>
          <a:xfrm>
            <a:off x="368300" y="726156"/>
            <a:ext cx="3060700" cy="2523768"/>
          </a:xfrm>
          <a:prstGeom prst="rect">
            <a:avLst/>
          </a:prstGeom>
          <a:ln>
            <a:solidFill>
              <a:schemeClr val="bg2">
                <a:lumMod val="50000"/>
              </a:schemeClr>
            </a:solidFill>
          </a:ln>
        </p:spPr>
        <p:txBody>
          <a:bodyPr wrap="square">
            <a:spAutoFit/>
          </a:bodyPr>
          <a:lstStyle/>
          <a:p>
            <a:pPr>
              <a:spcAft>
                <a:spcPts val="0"/>
              </a:spcAft>
            </a:pPr>
            <a:r>
              <a:rPr lang="pt-BR" sz="1200" b="1" dirty="0">
                <a:solidFill>
                  <a:srgbClr val="C00000"/>
                </a:solidFill>
                <a:latin typeface="Calibri" panose="020F0502020204030204" pitchFamily="34" charset="0"/>
                <a:cs typeface="Times New Roman" panose="02020603050405020304" pitchFamily="18" charset="0"/>
              </a:rPr>
              <a:t>Verbos terminados em : consoante + e </a:t>
            </a:r>
          </a:p>
          <a:p>
            <a:pPr>
              <a:spcAft>
                <a:spcPts val="0"/>
              </a:spcAft>
            </a:pPr>
            <a:r>
              <a:rPr lang="pt-BR" dirty="0">
                <a:latin typeface="Calibri" panose="020F0502020204030204" pitchFamily="34" charset="0"/>
                <a:ea typeface="Calibri" panose="020F0502020204030204" pitchFamily="34" charset="0"/>
                <a:cs typeface="Times New Roman" panose="02020603050405020304" pitchFamily="18" charset="0"/>
              </a:rPr>
              <a:t> </a:t>
            </a:r>
            <a:r>
              <a:rPr lang="pt-BR" sz="1200" b="1" dirty="0">
                <a:latin typeface="Calibri" panose="020F0502020204030204" pitchFamily="34" charset="0"/>
                <a:cs typeface="Times New Roman" panose="02020603050405020304" pitchFamily="18" charset="0"/>
              </a:rPr>
              <a:t>To dance </a:t>
            </a:r>
            <a:r>
              <a:rPr lang="pt-BR" sz="1200" i="1" dirty="0">
                <a:solidFill>
                  <a:schemeClr val="accent2">
                    <a:lumMod val="50000"/>
                  </a:schemeClr>
                </a:solidFill>
              </a:rPr>
              <a:t>dançar</a:t>
            </a:r>
            <a:r>
              <a:rPr lang="pt-BR" sz="1200" dirty="0">
                <a:latin typeface="Calibri" panose="020F0502020204030204" pitchFamily="34" charset="0"/>
                <a:cs typeface="Times New Roman" panose="02020603050405020304" pitchFamily="18" charset="0"/>
              </a:rPr>
              <a:t> - dancing</a:t>
            </a:r>
          </a:p>
          <a:p>
            <a:pPr>
              <a:spcAft>
                <a:spcPts val="0"/>
              </a:spcAft>
            </a:pPr>
            <a:r>
              <a:rPr lang="en-US" sz="1200" dirty="0">
                <a:latin typeface="Calibri" panose="020F0502020204030204" pitchFamily="34" charset="0"/>
                <a:cs typeface="Times New Roman" panose="02020603050405020304" pitchFamily="18" charset="0"/>
              </a:rPr>
              <a:t>She is dancing very well.</a:t>
            </a:r>
            <a:endParaRPr lang="pt-BR" sz="1200" dirty="0">
              <a:latin typeface="Calibri" panose="020F0502020204030204" pitchFamily="34" charset="0"/>
              <a:cs typeface="Times New Roman" panose="02020603050405020304" pitchFamily="18" charset="0"/>
            </a:endParaRPr>
          </a:p>
          <a:p>
            <a:pPr>
              <a:spcAft>
                <a:spcPts val="0"/>
              </a:spcAft>
            </a:pPr>
            <a:r>
              <a:rPr lang="pt-BR" sz="1200" i="1" dirty="0">
                <a:solidFill>
                  <a:schemeClr val="accent2">
                    <a:lumMod val="50000"/>
                  </a:schemeClr>
                </a:solidFill>
              </a:rPr>
              <a:t>Ela está dançando muito bem.</a:t>
            </a:r>
          </a:p>
          <a:p>
            <a:pPr>
              <a:spcAft>
                <a:spcPts val="0"/>
              </a:spcAft>
            </a:pPr>
            <a:r>
              <a:rPr lang="pt-BR" sz="1400" i="1" dirty="0">
                <a:solidFill>
                  <a:srgbClr val="1F3864"/>
                </a:solidFill>
                <a:latin typeface="Calibri" panose="020F0502020204030204" pitchFamily="34" charset="0"/>
                <a:ea typeface="Calibri" panose="020F0502020204030204" pitchFamily="34"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b="1" dirty="0">
                <a:latin typeface="Calibri" panose="020F0502020204030204" pitchFamily="34" charset="0"/>
                <a:cs typeface="Times New Roman" panose="02020603050405020304" pitchFamily="18" charset="0"/>
              </a:rPr>
              <a:t>To take </a:t>
            </a:r>
            <a:r>
              <a:rPr lang="en-US" sz="1200" i="1" dirty="0">
                <a:solidFill>
                  <a:schemeClr val="accent2">
                    <a:lumMod val="50000"/>
                  </a:schemeClr>
                </a:solidFill>
              </a:rPr>
              <a:t>pegar, tomar </a:t>
            </a:r>
            <a:r>
              <a:rPr lang="en-US" sz="1200" dirty="0">
                <a:latin typeface="Calibri" panose="020F0502020204030204" pitchFamily="34" charset="0"/>
                <a:cs typeface="Times New Roman" panose="02020603050405020304" pitchFamily="18" charset="0"/>
              </a:rPr>
              <a:t>- taking</a:t>
            </a:r>
            <a:endParaRPr lang="pt-BR" sz="1200" dirty="0">
              <a:latin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cs typeface="Times New Roman" panose="02020603050405020304" pitchFamily="18" charset="0"/>
              </a:rPr>
              <a:t>He is taking a shower.</a:t>
            </a:r>
            <a:endParaRPr lang="pt-BR" sz="1200" dirty="0">
              <a:latin typeface="Calibri" panose="020F0502020204030204" pitchFamily="34" charset="0"/>
              <a:cs typeface="Times New Roman" panose="02020603050405020304" pitchFamily="18" charset="0"/>
            </a:endParaRPr>
          </a:p>
          <a:p>
            <a:r>
              <a:rPr lang="pt-BR" sz="1200" i="1" dirty="0">
                <a:solidFill>
                  <a:schemeClr val="accent2">
                    <a:lumMod val="50000"/>
                  </a:schemeClr>
                </a:solidFill>
              </a:rPr>
              <a:t>Ele está tomando banho.</a:t>
            </a:r>
          </a:p>
          <a:p>
            <a:pPr>
              <a:spcAft>
                <a:spcPts val="0"/>
              </a:spcAft>
            </a:pPr>
            <a:r>
              <a:rPr lang="pt-BR" sz="1400" i="1" dirty="0">
                <a:solidFill>
                  <a:srgbClr val="1F3864"/>
                </a:solidFill>
                <a:latin typeface="Calibri" panose="020F0502020204030204" pitchFamily="34" charset="0"/>
                <a:ea typeface="Calibri" panose="020F0502020204030204" pitchFamily="34" charset="0"/>
                <a:cs typeface="Times New Roman" panose="02020603050405020304" pitchFamily="18" charset="0"/>
              </a:rPr>
              <a:t> </a:t>
            </a:r>
          </a:p>
          <a:p>
            <a:pPr>
              <a:spcAft>
                <a:spcPts val="0"/>
              </a:spcAft>
            </a:pPr>
            <a:r>
              <a:rPr lang="pt-BR" sz="1200" b="1" dirty="0">
                <a:latin typeface="Calibri" panose="020F0502020204030204" pitchFamily="34" charset="0"/>
                <a:cs typeface="Times New Roman" panose="02020603050405020304" pitchFamily="18" charset="0"/>
              </a:rPr>
              <a:t>To make </a:t>
            </a:r>
            <a:r>
              <a:rPr lang="pt-BR" sz="1200" i="1" dirty="0">
                <a:solidFill>
                  <a:schemeClr val="accent2">
                    <a:lumMod val="50000"/>
                  </a:schemeClr>
                </a:solidFill>
              </a:rPr>
              <a:t>fazer</a:t>
            </a:r>
            <a:r>
              <a:rPr lang="pt-BR" sz="1200" dirty="0">
                <a:latin typeface="Calibri" panose="020F0502020204030204" pitchFamily="34" charset="0"/>
                <a:cs typeface="Times New Roman" panose="02020603050405020304" pitchFamily="18" charset="0"/>
              </a:rPr>
              <a:t> - making</a:t>
            </a:r>
          </a:p>
          <a:p>
            <a:pPr>
              <a:spcAft>
                <a:spcPts val="0"/>
              </a:spcAft>
            </a:pPr>
            <a:r>
              <a:rPr lang="en-US" sz="1200" dirty="0">
                <a:latin typeface="Calibri" panose="020F0502020204030204" pitchFamily="34" charset="0"/>
                <a:cs typeface="Times New Roman" panose="02020603050405020304" pitchFamily="18" charset="0"/>
              </a:rPr>
              <a:t>We are making a good job.</a:t>
            </a:r>
            <a:endParaRPr lang="pt-BR" sz="1200" dirty="0">
              <a:latin typeface="Calibri" panose="020F0502020204030204" pitchFamily="34" charset="0"/>
              <a:cs typeface="Times New Roman" panose="02020603050405020304" pitchFamily="18" charset="0"/>
            </a:endParaRPr>
          </a:p>
          <a:p>
            <a:pPr>
              <a:spcAft>
                <a:spcPts val="0"/>
              </a:spcAft>
            </a:pPr>
            <a:r>
              <a:rPr lang="pt-BR" sz="1200" i="1" dirty="0">
                <a:solidFill>
                  <a:schemeClr val="accent2">
                    <a:lumMod val="50000"/>
                  </a:schemeClr>
                </a:solidFill>
              </a:rPr>
              <a:t>Estamos fazendo um bom trabalho. </a:t>
            </a:r>
          </a:p>
        </p:txBody>
      </p:sp>
      <p:sp>
        <p:nvSpPr>
          <p:cNvPr id="5" name="Retângulo 4">
            <a:extLst>
              <a:ext uri="{FF2B5EF4-FFF2-40B4-BE49-F238E27FC236}">
                <a16:creationId xmlns="" xmlns:a16="http://schemas.microsoft.com/office/drawing/2014/main" id="{FFF34EA0-3F29-4435-96C6-0207B68849BD}"/>
              </a:ext>
            </a:extLst>
          </p:cNvPr>
          <p:cNvSpPr/>
          <p:nvPr/>
        </p:nvSpPr>
        <p:spPr>
          <a:xfrm>
            <a:off x="3591425" y="741216"/>
            <a:ext cx="2977404" cy="2400657"/>
          </a:xfrm>
          <a:prstGeom prst="rect">
            <a:avLst/>
          </a:prstGeom>
          <a:ln>
            <a:solidFill>
              <a:schemeClr val="bg2">
                <a:lumMod val="50000"/>
              </a:schemeClr>
            </a:solidFill>
          </a:ln>
        </p:spPr>
        <p:txBody>
          <a:bodyPr wrap="square">
            <a:spAutoFit/>
          </a:bodyPr>
          <a:lstStyle/>
          <a:p>
            <a:pPr>
              <a:spcAft>
                <a:spcPts val="0"/>
              </a:spcAft>
            </a:pPr>
            <a:r>
              <a:rPr lang="pt-BR" sz="1200" b="1" dirty="0">
                <a:solidFill>
                  <a:srgbClr val="C00000"/>
                </a:solidFill>
                <a:latin typeface="Calibri" panose="020F0502020204030204" pitchFamily="34" charset="0"/>
                <a:cs typeface="Times New Roman" panose="02020603050405020304" pitchFamily="18" charset="0"/>
              </a:rPr>
              <a:t>Verbos terminados em : ie  </a:t>
            </a:r>
            <a:r>
              <a:rPr lang="pt-BR" sz="1200" b="1" dirty="0">
                <a:solidFill>
                  <a:srgbClr val="C00000"/>
                </a:solidFill>
                <a:latin typeface="Calibri" panose="020F0502020204030204" pitchFamily="34" charset="0"/>
                <a:cs typeface="Times New Roman" panose="02020603050405020304" pitchFamily="18" charset="0"/>
                <a:sym typeface="Wingdings" panose="05000000000000000000" pitchFamily="2" charset="2"/>
              </a:rPr>
              <a:t></a:t>
            </a:r>
            <a:r>
              <a:rPr lang="pt-BR" sz="1200" b="1" dirty="0">
                <a:solidFill>
                  <a:srgbClr val="C00000"/>
                </a:solidFill>
                <a:latin typeface="Calibri" panose="020F0502020204030204" pitchFamily="34" charset="0"/>
                <a:cs typeface="Times New Roman" panose="02020603050405020304" pitchFamily="18" charset="0"/>
              </a:rPr>
              <a:t> ying </a:t>
            </a:r>
          </a:p>
          <a:p>
            <a:pPr>
              <a:spcAft>
                <a:spcPts val="0"/>
              </a:spcAft>
            </a:pPr>
            <a:r>
              <a:rPr lang="pt-BR" sz="1200" b="1" dirty="0">
                <a:latin typeface="Calibri" panose="020F0502020204030204" pitchFamily="34" charset="0"/>
                <a:cs typeface="Times New Roman" panose="02020603050405020304" pitchFamily="18" charset="0"/>
              </a:rPr>
              <a:t>To</a:t>
            </a:r>
            <a:r>
              <a:rPr lang="pt-BR" b="1" dirty="0">
                <a:latin typeface="Calibri" panose="020F0502020204030204" pitchFamily="34" charset="0"/>
                <a:ea typeface="Calibri" panose="020F0502020204030204" pitchFamily="34" charset="0"/>
                <a:cs typeface="Times New Roman" panose="02020603050405020304" pitchFamily="18" charset="0"/>
              </a:rPr>
              <a:t> </a:t>
            </a:r>
            <a:r>
              <a:rPr lang="de-DE" sz="1200" b="1" dirty="0">
                <a:latin typeface="Calibri" panose="020F0502020204030204" pitchFamily="34" charset="0"/>
                <a:cs typeface="Times New Roman" panose="02020603050405020304" pitchFamily="18" charset="0"/>
              </a:rPr>
              <a:t>Die </a:t>
            </a:r>
            <a:r>
              <a:rPr lang="de-DE" sz="1200" i="1" dirty="0">
                <a:solidFill>
                  <a:schemeClr val="accent2">
                    <a:lumMod val="50000"/>
                  </a:schemeClr>
                </a:solidFill>
              </a:rPr>
              <a:t>morrer</a:t>
            </a:r>
            <a:r>
              <a:rPr lang="de-DE" sz="1200" dirty="0">
                <a:latin typeface="Calibri" panose="020F0502020204030204" pitchFamily="34" charset="0"/>
                <a:cs typeface="Times New Roman" panose="02020603050405020304" pitchFamily="18" charset="0"/>
              </a:rPr>
              <a:t> – dying</a:t>
            </a:r>
            <a:endParaRPr lang="pt-BR" sz="1200" dirty="0">
              <a:latin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cs typeface="Times New Roman" panose="02020603050405020304" pitchFamily="18" charset="0"/>
              </a:rPr>
              <a:t>She is dying and you leave me alone with her!</a:t>
            </a:r>
            <a:endParaRPr lang="pt-BR" sz="1200" dirty="0">
              <a:latin typeface="Calibri" panose="020F0502020204030204" pitchFamily="34" charset="0"/>
              <a:cs typeface="Times New Roman" panose="02020603050405020304" pitchFamily="18" charset="0"/>
            </a:endParaRPr>
          </a:p>
          <a:p>
            <a:r>
              <a:rPr lang="pt-BR" sz="1200" i="1" dirty="0">
                <a:solidFill>
                  <a:schemeClr val="accent2">
                    <a:lumMod val="50000"/>
                  </a:schemeClr>
                </a:solidFill>
              </a:rPr>
              <a:t>Ela está morrendo e você me deixa sozinha com ela!</a:t>
            </a:r>
          </a:p>
          <a:p>
            <a:pPr>
              <a:spcAft>
                <a:spcPts val="0"/>
              </a:spcAft>
            </a:pPr>
            <a:r>
              <a:rPr lang="pt-BR" sz="1200" i="1" dirty="0">
                <a:solidFill>
                  <a:srgbClr val="ED7D31"/>
                </a:solidFill>
              </a:rPr>
              <a:t> </a:t>
            </a:r>
          </a:p>
          <a:p>
            <a:r>
              <a:rPr lang="de-DE" sz="1200" b="1" dirty="0">
                <a:latin typeface="Calibri" panose="020F0502020204030204" pitchFamily="34" charset="0"/>
                <a:cs typeface="Times New Roman" panose="02020603050405020304" pitchFamily="18" charset="0"/>
              </a:rPr>
              <a:t>To Lie </a:t>
            </a:r>
            <a:r>
              <a:rPr lang="de-DE" sz="1200" i="1" dirty="0">
                <a:solidFill>
                  <a:schemeClr val="accent2">
                    <a:lumMod val="50000"/>
                  </a:schemeClr>
                </a:solidFill>
              </a:rPr>
              <a:t>mentir</a:t>
            </a:r>
            <a:r>
              <a:rPr lang="de-DE" sz="1200" dirty="0">
                <a:latin typeface="Calibri" panose="020F0502020204030204" pitchFamily="34" charset="0"/>
                <a:cs typeface="Times New Roman" panose="02020603050405020304" pitchFamily="18" charset="0"/>
              </a:rPr>
              <a:t> – lying</a:t>
            </a:r>
            <a:endParaRPr lang="pt-BR" sz="1200" dirty="0">
              <a:latin typeface="Calibri" panose="020F0502020204030204" pitchFamily="34" charset="0"/>
              <a:cs typeface="Times New Roman" panose="02020603050405020304" pitchFamily="18" charset="0"/>
            </a:endParaRPr>
          </a:p>
          <a:p>
            <a:r>
              <a:rPr lang="de-DE" sz="1200" dirty="0">
                <a:latin typeface="Calibri" panose="020F0502020204030204" pitchFamily="34" charset="0"/>
                <a:cs typeface="Times New Roman" panose="02020603050405020304" pitchFamily="18" charset="0"/>
              </a:rPr>
              <a:t>I am sorry! I am lying to you.</a:t>
            </a:r>
            <a:endParaRPr lang="pt-BR" sz="1200" dirty="0">
              <a:latin typeface="Calibri" panose="020F0502020204030204" pitchFamily="34" charset="0"/>
              <a:cs typeface="Times New Roman" panose="02020603050405020304" pitchFamily="18" charset="0"/>
            </a:endParaRPr>
          </a:p>
          <a:p>
            <a:r>
              <a:rPr lang="pt-BR" sz="1200" i="1" dirty="0">
                <a:solidFill>
                  <a:schemeClr val="accent2">
                    <a:lumMod val="50000"/>
                  </a:schemeClr>
                </a:solidFill>
              </a:rPr>
              <a:t>Sinto muito! Eu estou mentindo para você.</a:t>
            </a:r>
          </a:p>
          <a:p>
            <a:endParaRPr lang="pt-BR" sz="1200" i="1" dirty="0">
              <a:solidFill>
                <a:schemeClr val="accent2">
                  <a:lumMod val="50000"/>
                </a:schemeClr>
              </a:solidFill>
            </a:endParaRPr>
          </a:p>
          <a:p>
            <a:endParaRPr lang="pt-BR" sz="1200" i="1" dirty="0">
              <a:solidFill>
                <a:schemeClr val="accent2">
                  <a:lumMod val="50000"/>
                </a:schemeClr>
              </a:solidFill>
            </a:endParaRPr>
          </a:p>
        </p:txBody>
      </p:sp>
      <p:sp>
        <p:nvSpPr>
          <p:cNvPr id="6" name="Retângulo 5">
            <a:extLst>
              <a:ext uri="{FF2B5EF4-FFF2-40B4-BE49-F238E27FC236}">
                <a16:creationId xmlns="" xmlns:a16="http://schemas.microsoft.com/office/drawing/2014/main" id="{EA6F5E4D-14E1-4048-9A65-28A3A86B2C4B}"/>
              </a:ext>
            </a:extLst>
          </p:cNvPr>
          <p:cNvSpPr/>
          <p:nvPr/>
        </p:nvSpPr>
        <p:spPr>
          <a:xfrm>
            <a:off x="2314713" y="344488"/>
            <a:ext cx="1903726" cy="307777"/>
          </a:xfrm>
          <a:prstGeom prst="rect">
            <a:avLst/>
          </a:prstGeom>
        </p:spPr>
        <p:txBody>
          <a:bodyPr wrap="none">
            <a:spAutoFit/>
          </a:bodyPr>
          <a:lstStyle/>
          <a:p>
            <a:pPr algn="ctr">
              <a:spcAft>
                <a:spcPts val="0"/>
              </a:spcAft>
            </a:pPr>
            <a:r>
              <a:rPr lang="pt-BR" sz="1400" b="1" dirty="0">
                <a:solidFill>
                  <a:srgbClr val="1F7872"/>
                </a:solidFill>
                <a:latin typeface="Calibri" panose="020F0502020204030204" pitchFamily="34" charset="0"/>
                <a:ea typeface="Calibri" panose="020F0502020204030204" pitchFamily="34" charset="0"/>
                <a:cs typeface="Times New Roman" panose="02020603050405020304" pitchFamily="18" charset="0"/>
              </a:rPr>
              <a:t>REGRAS IMPORTANTES</a:t>
            </a:r>
            <a:endParaRPr lang="pt-BR" sz="1400" dirty="0">
              <a:solidFill>
                <a:srgbClr val="1F787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etângulo 6">
            <a:extLst>
              <a:ext uri="{FF2B5EF4-FFF2-40B4-BE49-F238E27FC236}">
                <a16:creationId xmlns="" xmlns:a16="http://schemas.microsoft.com/office/drawing/2014/main" id="{B663649F-5478-4E83-A586-86D4F732DF85}"/>
              </a:ext>
            </a:extLst>
          </p:cNvPr>
          <p:cNvSpPr/>
          <p:nvPr/>
        </p:nvSpPr>
        <p:spPr>
          <a:xfrm>
            <a:off x="368300" y="3722252"/>
            <a:ext cx="6156325" cy="492443"/>
          </a:xfrm>
          <a:prstGeom prst="rect">
            <a:avLst/>
          </a:prstGeom>
          <a:ln>
            <a:solidFill>
              <a:srgbClr val="C00000"/>
            </a:solidFill>
          </a:ln>
        </p:spPr>
        <p:txBody>
          <a:bodyPr wrap="square">
            <a:spAutoFit/>
          </a:bodyPr>
          <a:lstStyle/>
          <a:p>
            <a:pPr algn="ctr">
              <a:spcAft>
                <a:spcPts val="0"/>
              </a:spcAft>
            </a:pPr>
            <a:r>
              <a:rPr lang="pt-BR" sz="14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FUTURO CONTINUO = Futuro Continuous</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algn="ctr">
              <a:spcAft>
                <a:spcPts val="0"/>
              </a:spcAft>
            </a:pPr>
            <a:r>
              <a:rPr lang="pt-BR" sz="1200" dirty="0">
                <a:latin typeface="Calibri" panose="020F0502020204030204" pitchFamily="34" charset="0"/>
                <a:ea typeface="Calibri" panose="020F0502020204030204" pitchFamily="34" charset="0"/>
                <a:cs typeface="Times New Roman" panose="02020603050405020304" pitchFamily="18" charset="0"/>
              </a:rPr>
              <a:t>Ações ou eventos que </a:t>
            </a:r>
            <a:r>
              <a:rPr lang="pt-BR" sz="1200" b="1" dirty="0">
                <a:latin typeface="Calibri" panose="020F0502020204030204" pitchFamily="34" charset="0"/>
                <a:ea typeface="Calibri" panose="020F0502020204030204" pitchFamily="34" charset="0"/>
                <a:cs typeface="Times New Roman" panose="02020603050405020304" pitchFamily="18" charset="0"/>
              </a:rPr>
              <a:t>estarão ocorrendo</a:t>
            </a:r>
            <a:r>
              <a:rPr lang="pt-BR" sz="1200" dirty="0">
                <a:latin typeface="Calibri" panose="020F0502020204030204" pitchFamily="34" charset="0"/>
                <a:ea typeface="Calibri" panose="020F0502020204030204" pitchFamily="34" charset="0"/>
                <a:cs typeface="Times New Roman" panose="02020603050405020304" pitchFamily="18" charset="0"/>
              </a:rPr>
              <a:t> após o presente momento, ou seja, no futuro.</a:t>
            </a:r>
          </a:p>
        </p:txBody>
      </p:sp>
      <p:sp>
        <p:nvSpPr>
          <p:cNvPr id="8" name="Retângulo 7">
            <a:extLst>
              <a:ext uri="{FF2B5EF4-FFF2-40B4-BE49-F238E27FC236}">
                <a16:creationId xmlns="" xmlns:a16="http://schemas.microsoft.com/office/drawing/2014/main" id="{2C2953FE-12C1-4EE9-9894-FA9FFCEC795D}"/>
              </a:ext>
            </a:extLst>
          </p:cNvPr>
          <p:cNvSpPr/>
          <p:nvPr/>
        </p:nvSpPr>
        <p:spPr>
          <a:xfrm>
            <a:off x="368300" y="4361940"/>
            <a:ext cx="3060700" cy="1046440"/>
          </a:xfrm>
          <a:prstGeom prst="rect">
            <a:avLst/>
          </a:prstGeom>
          <a:ln>
            <a:solidFill>
              <a:srgbClr val="C00000"/>
            </a:solidFill>
          </a:ln>
        </p:spPr>
        <p:txBody>
          <a:bodyPr wrap="square">
            <a:spAutoFit/>
          </a:bodyPr>
          <a:lstStyle/>
          <a:p>
            <a:pPr>
              <a:spcAft>
                <a:spcPts val="0"/>
              </a:spcAft>
            </a:pPr>
            <a:r>
              <a:rPr lang="pt-BR" sz="1200" b="1" dirty="0">
                <a:latin typeface="Calibri" panose="020F0502020204030204" pitchFamily="34" charset="0"/>
                <a:cs typeface="Times New Roman" panose="02020603050405020304" pitchFamily="18" charset="0"/>
              </a:rPr>
              <a:t>Indicar um momento no futuro</a:t>
            </a:r>
          </a:p>
          <a:p>
            <a:pPr>
              <a:spcAft>
                <a:spcPts val="0"/>
              </a:spcAft>
            </a:pPr>
            <a:r>
              <a:rPr lang="en-US" sz="1200" dirty="0">
                <a:latin typeface="Calibri" panose="020F0502020204030204" pitchFamily="34" charset="0"/>
                <a:cs typeface="Times New Roman" panose="02020603050405020304" pitchFamily="18" charset="0"/>
              </a:rPr>
              <a:t>This time next week I will be surfing on the beach.</a:t>
            </a:r>
            <a:endParaRPr lang="pt-BR" sz="1200" dirty="0">
              <a:latin typeface="Calibri" panose="020F0502020204030204" pitchFamily="34" charset="0"/>
              <a:cs typeface="Times New Roman" panose="02020603050405020304" pitchFamily="18" charset="0"/>
            </a:endParaRPr>
          </a:p>
          <a:p>
            <a:pPr>
              <a:spcAft>
                <a:spcPts val="0"/>
              </a:spcAft>
            </a:pPr>
            <a:r>
              <a:rPr lang="pt-BR" sz="1200" i="1" dirty="0">
                <a:solidFill>
                  <a:schemeClr val="accent2">
                    <a:lumMod val="50000"/>
                  </a:schemeClr>
                </a:solidFill>
              </a:rPr>
              <a:t>Na semana que vem eu estarei surfando na praia.</a:t>
            </a:r>
          </a:p>
        </p:txBody>
      </p:sp>
      <p:sp>
        <p:nvSpPr>
          <p:cNvPr id="9" name="Retângulo 8">
            <a:extLst>
              <a:ext uri="{FF2B5EF4-FFF2-40B4-BE49-F238E27FC236}">
                <a16:creationId xmlns="" xmlns:a16="http://schemas.microsoft.com/office/drawing/2014/main" id="{73C8CC6A-9A6C-455C-9398-9F1BE8D97DBA}"/>
              </a:ext>
            </a:extLst>
          </p:cNvPr>
          <p:cNvSpPr/>
          <p:nvPr/>
        </p:nvSpPr>
        <p:spPr>
          <a:xfrm>
            <a:off x="368300" y="5564309"/>
            <a:ext cx="3060700" cy="1200329"/>
          </a:xfrm>
          <a:prstGeom prst="rect">
            <a:avLst/>
          </a:prstGeom>
          <a:ln>
            <a:solidFill>
              <a:srgbClr val="C00000"/>
            </a:solidFill>
          </a:ln>
        </p:spPr>
        <p:txBody>
          <a:bodyPr wrap="square">
            <a:spAutoFit/>
          </a:bodyPr>
          <a:lstStyle/>
          <a:p>
            <a:pPr>
              <a:spcAft>
                <a:spcPts val="0"/>
              </a:spcAft>
            </a:pPr>
            <a:r>
              <a:rPr lang="pt-BR" sz="1200" b="1" dirty="0">
                <a:latin typeface="Calibri" panose="020F0502020204030204" pitchFamily="34" charset="0"/>
                <a:cs typeface="Times New Roman" panose="02020603050405020304" pitchFamily="18" charset="0"/>
              </a:rPr>
              <a:t>Fazer previsões ou suposições sobre eventos </a:t>
            </a:r>
            <a:r>
              <a:rPr lang="en-US" sz="1200" b="1" dirty="0">
                <a:latin typeface="Calibri" panose="020F0502020204030204" pitchFamily="34" charset="0"/>
                <a:cs typeface="Times New Roman" panose="02020603050405020304" pitchFamily="18" charset="0"/>
              </a:rPr>
              <a:t>que ocorrerão no futuro</a:t>
            </a:r>
            <a:endParaRPr lang="pt-BR" sz="1400" dirty="0">
              <a:solidFill>
                <a:srgbClr val="C00000"/>
              </a:solidFill>
              <a:latin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cs typeface="Times New Roman" panose="02020603050405020304" pitchFamily="18" charset="0"/>
              </a:rPr>
              <a:t>I guess you'll be feeling hungry after working so much.</a:t>
            </a:r>
            <a:endParaRPr lang="pt-BR" sz="1200" dirty="0">
              <a:latin typeface="Calibri" panose="020F0502020204030204" pitchFamily="34" charset="0"/>
              <a:cs typeface="Times New Roman" panose="02020603050405020304" pitchFamily="18" charset="0"/>
            </a:endParaRPr>
          </a:p>
          <a:p>
            <a:pPr>
              <a:spcAft>
                <a:spcPts val="0"/>
              </a:spcAft>
            </a:pPr>
            <a:r>
              <a:rPr lang="pt-BR" sz="1200" i="1" dirty="0">
                <a:solidFill>
                  <a:schemeClr val="accent2">
                    <a:lumMod val="50000"/>
                  </a:schemeClr>
                </a:solidFill>
              </a:rPr>
              <a:t>Eu acho que você vai sentir fome depois de trabalhar tanto.</a:t>
            </a:r>
          </a:p>
        </p:txBody>
      </p:sp>
      <p:sp>
        <p:nvSpPr>
          <p:cNvPr id="10" name="Retângulo 9">
            <a:extLst>
              <a:ext uri="{FF2B5EF4-FFF2-40B4-BE49-F238E27FC236}">
                <a16:creationId xmlns="" xmlns:a16="http://schemas.microsoft.com/office/drawing/2014/main" id="{35B1AA52-0633-4D2D-AFAB-411F2AD0A621}"/>
              </a:ext>
            </a:extLst>
          </p:cNvPr>
          <p:cNvSpPr/>
          <p:nvPr/>
        </p:nvSpPr>
        <p:spPr>
          <a:xfrm>
            <a:off x="3558417" y="4365855"/>
            <a:ext cx="2977404" cy="646331"/>
          </a:xfrm>
          <a:prstGeom prst="rect">
            <a:avLst/>
          </a:prstGeom>
          <a:ln>
            <a:solidFill>
              <a:srgbClr val="C00000"/>
            </a:solidFill>
          </a:ln>
        </p:spPr>
        <p:txBody>
          <a:bodyPr wrap="square">
            <a:spAutoFit/>
          </a:bodyPr>
          <a:lstStyle/>
          <a:p>
            <a:pPr>
              <a:spcAft>
                <a:spcPts val="0"/>
              </a:spcAft>
            </a:pPr>
            <a:r>
              <a:rPr lang="pt-BR" sz="1200" b="1" dirty="0">
                <a:latin typeface="Calibri" panose="020F0502020204030204" pitchFamily="34" charset="0"/>
                <a:cs typeface="Times New Roman" panose="02020603050405020304" pitchFamily="18" charset="0"/>
              </a:rPr>
              <a:t>Solicitar informações sobre o futuro</a:t>
            </a:r>
            <a:endParaRPr lang="pt-BR" sz="1400" dirty="0">
              <a:solidFill>
                <a:srgbClr val="C00000"/>
              </a:solidFill>
              <a:latin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cs typeface="Times New Roman" panose="02020603050405020304" pitchFamily="18" charset="0"/>
              </a:rPr>
              <a:t>Will you be coming with us?</a:t>
            </a:r>
            <a:endParaRPr lang="pt-BR" sz="1200" dirty="0">
              <a:latin typeface="Calibri" panose="020F0502020204030204" pitchFamily="34" charset="0"/>
              <a:cs typeface="Times New Roman" panose="02020603050405020304" pitchFamily="18" charset="0"/>
            </a:endParaRPr>
          </a:p>
          <a:p>
            <a:r>
              <a:rPr lang="pt-BR" sz="1200" i="1" dirty="0">
                <a:solidFill>
                  <a:schemeClr val="accent2">
                    <a:lumMod val="50000"/>
                  </a:schemeClr>
                </a:solidFill>
              </a:rPr>
              <a:t>Você virá com a gente?</a:t>
            </a:r>
          </a:p>
        </p:txBody>
      </p:sp>
      <p:sp>
        <p:nvSpPr>
          <p:cNvPr id="12" name="Retângulo 11">
            <a:extLst>
              <a:ext uri="{FF2B5EF4-FFF2-40B4-BE49-F238E27FC236}">
                <a16:creationId xmlns="" xmlns:a16="http://schemas.microsoft.com/office/drawing/2014/main" id="{CF228E5A-B8A7-4293-85A0-BB08BE9D31F5}"/>
              </a:ext>
            </a:extLst>
          </p:cNvPr>
          <p:cNvSpPr/>
          <p:nvPr/>
        </p:nvSpPr>
        <p:spPr>
          <a:xfrm>
            <a:off x="3547221" y="5195822"/>
            <a:ext cx="2977404" cy="1569660"/>
          </a:xfrm>
          <a:prstGeom prst="rect">
            <a:avLst/>
          </a:prstGeom>
          <a:ln>
            <a:solidFill>
              <a:srgbClr val="C00000"/>
            </a:solidFill>
          </a:ln>
        </p:spPr>
        <p:txBody>
          <a:bodyPr wrap="square">
            <a:spAutoFit/>
          </a:bodyPr>
          <a:lstStyle/>
          <a:p>
            <a:r>
              <a:rPr lang="pt-BR" sz="1200" b="1" dirty="0">
                <a:latin typeface="Calibri" panose="020F0502020204030204" pitchFamily="34" charset="0"/>
                <a:cs typeface="Times New Roman" panose="02020603050405020304" pitchFamily="18" charset="0"/>
              </a:rPr>
              <a:t>Eventos que estão acontecendo agora,  os quais acreditamos que se prolongarão no futuro</a:t>
            </a:r>
          </a:p>
          <a:p>
            <a:r>
              <a:rPr lang="pt-BR" sz="1200" dirty="0">
                <a:latin typeface="Calibri" panose="020F0502020204030204" pitchFamily="34" charset="0"/>
                <a:cs typeface="Times New Roman" panose="02020603050405020304" pitchFamily="18" charset="0"/>
              </a:rPr>
              <a:t>In </a:t>
            </a:r>
            <a:r>
              <a:rPr lang="pt-BR" sz="1200" dirty="0" err="1">
                <a:latin typeface="Calibri" panose="020F0502020204030204" pitchFamily="34" charset="0"/>
                <a:cs typeface="Times New Roman" panose="02020603050405020304" pitchFamily="18" charset="0"/>
              </a:rPr>
              <a:t>two</a:t>
            </a:r>
            <a:r>
              <a:rPr lang="pt-BR" sz="1200" dirty="0">
                <a:latin typeface="Calibri" panose="020F0502020204030204" pitchFamily="34" charset="0"/>
                <a:cs typeface="Times New Roman" panose="02020603050405020304" pitchFamily="18" charset="0"/>
              </a:rPr>
              <a:t> hours I'll still be doing my </a:t>
            </a:r>
            <a:r>
              <a:rPr lang="pt-BR" sz="1200" dirty="0" err="1">
                <a:latin typeface="Calibri" panose="020F0502020204030204" pitchFamily="34" charset="0"/>
                <a:cs typeface="Times New Roman" panose="02020603050405020304" pitchFamily="18" charset="0"/>
              </a:rPr>
              <a:t>homework</a:t>
            </a:r>
            <a:r>
              <a:rPr lang="pt-BR" dirty="0"/>
              <a:t>.</a:t>
            </a:r>
          </a:p>
          <a:p>
            <a:r>
              <a:rPr lang="pt-BR" sz="1200" i="1" dirty="0">
                <a:solidFill>
                  <a:schemeClr val="accent2">
                    <a:lumMod val="50000"/>
                  </a:schemeClr>
                </a:solidFill>
              </a:rPr>
              <a:t>Em duas horas ainda estarei fazendo meu dever de casa.</a:t>
            </a:r>
          </a:p>
          <a:p>
            <a:endParaRPr lang="pt-BR" dirty="0"/>
          </a:p>
        </p:txBody>
      </p:sp>
      <p:sp>
        <p:nvSpPr>
          <p:cNvPr id="13" name="Retângulo 12">
            <a:extLst>
              <a:ext uri="{FF2B5EF4-FFF2-40B4-BE49-F238E27FC236}">
                <a16:creationId xmlns="" xmlns:a16="http://schemas.microsoft.com/office/drawing/2014/main" id="{CA4300F9-BDDE-4130-B781-C44E337EBC8A}"/>
              </a:ext>
            </a:extLst>
          </p:cNvPr>
          <p:cNvSpPr/>
          <p:nvPr/>
        </p:nvSpPr>
        <p:spPr>
          <a:xfrm>
            <a:off x="368299" y="7441194"/>
            <a:ext cx="6200530" cy="2123658"/>
          </a:xfrm>
          <a:prstGeom prst="rect">
            <a:avLst/>
          </a:prstGeom>
          <a:ln>
            <a:solidFill>
              <a:srgbClr val="1F7872"/>
            </a:solidFill>
          </a:ln>
        </p:spPr>
        <p:txBody>
          <a:bodyPr wrap="square">
            <a:spAutoFit/>
          </a:bodyPr>
          <a:lstStyle/>
          <a:p>
            <a:r>
              <a:rPr lang="en-US" sz="1200" dirty="0" smtClean="0">
                <a:latin typeface="Calibri" panose="020F0502020204030204" pitchFamily="34" charset="0"/>
                <a:ea typeface="Calibri" panose="020F0502020204030204" pitchFamily="34" charset="0"/>
                <a:cs typeface="Times New Roman" panose="02020603050405020304" pitchFamily="18" charset="0"/>
              </a:rPr>
              <a:t>a) I </a:t>
            </a:r>
            <a:r>
              <a:rPr lang="en-US" sz="1200" b="1" dirty="0">
                <a:solidFill>
                  <a:srgbClr val="1F7872"/>
                </a:solidFill>
                <a:latin typeface="Calibri" panose="020F0502020204030204" pitchFamily="34" charset="0"/>
                <a:ea typeface="Calibri" panose="020F0502020204030204" pitchFamily="34" charset="0"/>
                <a:cs typeface="Times New Roman" panose="02020603050405020304" pitchFamily="18" charset="0"/>
              </a:rPr>
              <a:t>was talking</a:t>
            </a:r>
            <a:r>
              <a:rPr lang="en-US" sz="1200" dirty="0">
                <a:solidFill>
                  <a:srgbClr val="1F7872"/>
                </a:solidFill>
                <a:latin typeface="Calibri" panose="020F0502020204030204" pitchFamily="34" charset="0"/>
                <a:ea typeface="Calibri" panose="020F0502020204030204" pitchFamily="34" charset="0"/>
                <a:cs typeface="Times New Roman" panose="02020603050405020304" pitchFamily="18" charset="0"/>
              </a:rPr>
              <a:t> </a:t>
            </a:r>
            <a:r>
              <a:rPr lang="en-US" sz="1200" dirty="0">
                <a:latin typeface="Calibri" panose="020F0502020204030204" pitchFamily="34" charset="0"/>
                <a:ea typeface="Calibri" panose="020F0502020204030204" pitchFamily="34" charset="0"/>
                <a:cs typeface="Times New Roman" panose="02020603050405020304" pitchFamily="18" charset="0"/>
              </a:rPr>
              <a:t>to Father Christmas.		</a:t>
            </a:r>
            <a:r>
              <a:rPr lang="pt-BR" sz="1200" i="1" dirty="0">
                <a:solidFill>
                  <a:schemeClr val="accent2">
                    <a:lumMod val="50000"/>
                  </a:schemeClr>
                </a:solidFill>
              </a:rPr>
              <a:t>Eu estava conversando com o pai </a:t>
            </a:r>
            <a:r>
              <a:rPr lang="pt-BR" sz="1200" i="1" dirty="0" err="1">
                <a:solidFill>
                  <a:schemeClr val="accent2">
                    <a:lumMod val="50000"/>
                  </a:schemeClr>
                </a:solidFill>
              </a:rPr>
              <a:t>Christmas</a:t>
            </a:r>
            <a:r>
              <a:rPr lang="pt-BR" sz="1200" i="1" dirty="0">
                <a:solidFill>
                  <a:schemeClr val="accent2">
                    <a:lumMod val="50000"/>
                  </a:schemeClr>
                </a:solidFill>
              </a:rPr>
              <a:t>.</a:t>
            </a:r>
          </a:p>
          <a:p>
            <a:r>
              <a:rPr lang="en-US" sz="1200" dirty="0" smtClean="0">
                <a:latin typeface="Calibri" panose="020F0502020204030204" pitchFamily="34" charset="0"/>
                <a:ea typeface="Calibri" panose="020F0502020204030204" pitchFamily="34" charset="0"/>
                <a:cs typeface="Times New Roman" panose="02020603050405020304" pitchFamily="18" charset="0"/>
              </a:rPr>
              <a:t>b) Your </a:t>
            </a:r>
            <a:r>
              <a:rPr lang="en-US" sz="1200" dirty="0">
                <a:latin typeface="Calibri" panose="020F0502020204030204" pitchFamily="34" charset="0"/>
                <a:ea typeface="Calibri" panose="020F0502020204030204" pitchFamily="34" charset="0"/>
                <a:cs typeface="Times New Roman" panose="02020603050405020304" pitchFamily="18" charset="0"/>
              </a:rPr>
              <a:t>father </a:t>
            </a:r>
            <a:r>
              <a:rPr lang="en-US" sz="1200" b="1" dirty="0">
                <a:solidFill>
                  <a:srgbClr val="1F7872"/>
                </a:solidFill>
                <a:latin typeface="Calibri" panose="020F0502020204030204" pitchFamily="34" charset="0"/>
                <a:cs typeface="Times New Roman" panose="02020603050405020304" pitchFamily="18" charset="0"/>
              </a:rPr>
              <a:t>was telling </a:t>
            </a:r>
            <a:r>
              <a:rPr lang="en-US" sz="1200" dirty="0">
                <a:latin typeface="Calibri" panose="020F0502020204030204" pitchFamily="34" charset="0"/>
                <a:ea typeface="Calibri" panose="020F0502020204030204" pitchFamily="34" charset="0"/>
                <a:cs typeface="Times New Roman" panose="02020603050405020304" pitchFamily="18" charset="0"/>
              </a:rPr>
              <a:t>the truth.		</a:t>
            </a:r>
            <a:r>
              <a:rPr lang="pt-BR" sz="1200" i="1" dirty="0">
                <a:solidFill>
                  <a:schemeClr val="accent2">
                    <a:lumMod val="50000"/>
                  </a:schemeClr>
                </a:solidFill>
              </a:rPr>
              <a:t>Seu pai estava dizendo a verdade.</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c) Actually </a:t>
            </a:r>
            <a:r>
              <a:rPr lang="en-US" sz="1200" dirty="0">
                <a:latin typeface="Calibri" panose="020F0502020204030204" pitchFamily="34" charset="0"/>
                <a:ea typeface="Calibri" panose="020F0502020204030204" pitchFamily="34" charset="0"/>
                <a:cs typeface="Times New Roman" panose="02020603050405020304" pitchFamily="18" charset="0"/>
              </a:rPr>
              <a:t>we </a:t>
            </a:r>
            <a:r>
              <a:rPr lang="en-US" sz="1200" b="1" dirty="0">
                <a:solidFill>
                  <a:srgbClr val="1F7872"/>
                </a:solidFill>
                <a:latin typeface="Calibri" panose="020F0502020204030204" pitchFamily="34" charset="0"/>
                <a:cs typeface="Times New Roman" panose="02020603050405020304" pitchFamily="18" charset="0"/>
              </a:rPr>
              <a:t>were thinking </a:t>
            </a:r>
            <a:r>
              <a:rPr lang="en-US" sz="1200" dirty="0">
                <a:latin typeface="Calibri" panose="020F0502020204030204" pitchFamily="34" charset="0"/>
                <a:ea typeface="Calibri" panose="020F0502020204030204" pitchFamily="34" charset="0"/>
                <a:cs typeface="Times New Roman" panose="02020603050405020304" pitchFamily="18" charset="0"/>
              </a:rPr>
              <a:t>of you.		</a:t>
            </a:r>
            <a:r>
              <a:rPr lang="pt-BR" sz="1200" i="1" dirty="0">
                <a:solidFill>
                  <a:schemeClr val="accent2">
                    <a:lumMod val="50000"/>
                  </a:schemeClr>
                </a:solidFill>
              </a:rPr>
              <a:t> Na verdade, estávamos pensando em você</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r>
              <a:rPr lang="en-US" sz="1200" b="1" dirty="0" smtClean="0">
                <a:solidFill>
                  <a:srgbClr val="1F7872"/>
                </a:solidFill>
                <a:latin typeface="Calibri" panose="020F0502020204030204" pitchFamily="34" charset="0"/>
                <a:cs typeface="Times New Roman" panose="02020603050405020304" pitchFamily="18" charset="0"/>
              </a:rPr>
              <a:t>d) I'm </a:t>
            </a:r>
            <a:r>
              <a:rPr lang="en-US" sz="1200" b="1" dirty="0">
                <a:solidFill>
                  <a:srgbClr val="1F7872"/>
                </a:solidFill>
                <a:latin typeface="Calibri" panose="020F0502020204030204" pitchFamily="34" charset="0"/>
                <a:cs typeface="Times New Roman" panose="02020603050405020304" pitchFamily="18" charset="0"/>
              </a:rPr>
              <a:t>stopping </a:t>
            </a:r>
            <a:r>
              <a:rPr lang="en-US" sz="1200" dirty="0">
                <a:latin typeface="Calibri" panose="020F0502020204030204" pitchFamily="34" charset="0"/>
                <a:ea typeface="Calibri" panose="020F0502020204030204" pitchFamily="34" charset="0"/>
                <a:cs typeface="Times New Roman" panose="02020603050405020304" pitchFamily="18" charset="0"/>
              </a:rPr>
              <a:t>for a smoke.			</a:t>
            </a:r>
            <a:r>
              <a:rPr lang="pt-BR" sz="1200" i="1" dirty="0">
                <a:solidFill>
                  <a:schemeClr val="accent2">
                    <a:lumMod val="50000"/>
                  </a:schemeClr>
                </a:solidFill>
              </a:rPr>
              <a:t>Estou parando para fumar.</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e) My </a:t>
            </a:r>
            <a:r>
              <a:rPr lang="en-US" sz="1200" dirty="0">
                <a:latin typeface="Calibri" panose="020F0502020204030204" pitchFamily="34" charset="0"/>
                <a:ea typeface="Calibri" panose="020F0502020204030204" pitchFamily="34" charset="0"/>
                <a:cs typeface="Times New Roman" panose="02020603050405020304" pitchFamily="18" charset="0"/>
              </a:rPr>
              <a:t>brother </a:t>
            </a:r>
            <a:r>
              <a:rPr lang="en-US" sz="1200" b="1" dirty="0">
                <a:solidFill>
                  <a:srgbClr val="1F7872"/>
                </a:solidFill>
                <a:latin typeface="Calibri" panose="020F0502020204030204" pitchFamily="34" charset="0"/>
                <a:cs typeface="Times New Roman" panose="02020603050405020304" pitchFamily="18" charset="0"/>
              </a:rPr>
              <a:t>is studying </a:t>
            </a:r>
            <a:r>
              <a:rPr lang="en-US" sz="1200" dirty="0">
                <a:latin typeface="Calibri" panose="020F0502020204030204" pitchFamily="34" charset="0"/>
                <a:ea typeface="Calibri" panose="020F0502020204030204" pitchFamily="34" charset="0"/>
                <a:cs typeface="Times New Roman" panose="02020603050405020304" pitchFamily="18" charset="0"/>
              </a:rPr>
              <a:t>at Columbia.		</a:t>
            </a:r>
            <a:r>
              <a:rPr lang="pt-BR" sz="1200" i="1" dirty="0">
                <a:solidFill>
                  <a:schemeClr val="accent2">
                    <a:lumMod val="50000"/>
                  </a:schemeClr>
                </a:solidFill>
              </a:rPr>
              <a:t> Meu irmão está estudando na Columbia</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smtClean="0">
                <a:latin typeface="Calibri" panose="020F0502020204030204" pitchFamily="34" charset="0"/>
                <a:ea typeface="Calibri" panose="020F0502020204030204" pitchFamily="34" charset="0"/>
                <a:cs typeface="Times New Roman" panose="02020603050405020304" pitchFamily="18" charset="0"/>
              </a:rPr>
              <a:t>f) The </a:t>
            </a:r>
            <a:r>
              <a:rPr lang="en-US" sz="1200" dirty="0">
                <a:latin typeface="Calibri" panose="020F0502020204030204" pitchFamily="34" charset="0"/>
                <a:ea typeface="Calibri" panose="020F0502020204030204" pitchFamily="34" charset="0"/>
                <a:cs typeface="Times New Roman" panose="02020603050405020304" pitchFamily="18" charset="0"/>
              </a:rPr>
              <a:t>children </a:t>
            </a:r>
            <a:r>
              <a:rPr lang="en-US" sz="1200" b="1" dirty="0">
                <a:solidFill>
                  <a:srgbClr val="1F7872"/>
                </a:solidFill>
                <a:latin typeface="Calibri" panose="020F0502020204030204" pitchFamily="34" charset="0"/>
                <a:cs typeface="Times New Roman" panose="02020603050405020304" pitchFamily="18" charset="0"/>
              </a:rPr>
              <a:t>are taking </a:t>
            </a:r>
            <a:r>
              <a:rPr lang="en-US" sz="1200" dirty="0">
                <a:latin typeface="Calibri" panose="020F0502020204030204" pitchFamily="34" charset="0"/>
                <a:ea typeface="Calibri" panose="020F0502020204030204" pitchFamily="34" charset="0"/>
                <a:cs typeface="Times New Roman" panose="02020603050405020304" pitchFamily="18" charset="0"/>
              </a:rPr>
              <a:t>a test.		</a:t>
            </a:r>
            <a:r>
              <a:rPr lang="pt-BR" sz="1200" i="1" dirty="0">
                <a:solidFill>
                  <a:schemeClr val="accent2">
                    <a:lumMod val="50000"/>
                  </a:schemeClr>
                </a:solidFill>
              </a:rPr>
              <a:t>As crianças estão fazendo um teste.</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g) I </a:t>
            </a:r>
            <a:r>
              <a:rPr lang="en-US" sz="1200" b="1" dirty="0">
                <a:solidFill>
                  <a:srgbClr val="1F7872"/>
                </a:solidFill>
                <a:latin typeface="Calibri" panose="020F0502020204030204" pitchFamily="34" charset="0"/>
                <a:cs typeface="Times New Roman" panose="02020603050405020304" pitchFamily="18" charset="0"/>
              </a:rPr>
              <a:t>will be traveling </a:t>
            </a:r>
            <a:r>
              <a:rPr lang="en-US" sz="1200" dirty="0">
                <a:latin typeface="Calibri" panose="020F0502020204030204" pitchFamily="34" charset="0"/>
                <a:ea typeface="Calibri" panose="020F0502020204030204" pitchFamily="34" charset="0"/>
                <a:cs typeface="Times New Roman" panose="02020603050405020304" pitchFamily="18" charset="0"/>
              </a:rPr>
              <a:t>round Europe next week.	</a:t>
            </a:r>
            <a:r>
              <a:rPr lang="pt-BR" sz="1200" i="1" dirty="0">
                <a:solidFill>
                  <a:schemeClr val="accent2">
                    <a:lumMod val="50000"/>
                  </a:schemeClr>
                </a:solidFill>
              </a:rPr>
              <a:t> Vou viajar pela Europa na próxima semana</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smtClean="0">
                <a:latin typeface="Calibri" panose="020F0502020204030204" pitchFamily="34" charset="0"/>
                <a:ea typeface="Calibri" panose="020F0502020204030204" pitchFamily="34" charset="0"/>
                <a:cs typeface="Times New Roman" panose="02020603050405020304" pitchFamily="18" charset="0"/>
              </a:rPr>
              <a:t>h) He </a:t>
            </a:r>
            <a:r>
              <a:rPr lang="en-US" sz="1200" b="1" dirty="0">
                <a:solidFill>
                  <a:srgbClr val="1F7872"/>
                </a:solidFill>
                <a:latin typeface="Calibri" panose="020F0502020204030204" pitchFamily="34" charset="0"/>
                <a:cs typeface="Times New Roman" panose="02020603050405020304" pitchFamily="18" charset="0"/>
              </a:rPr>
              <a:t>will be turning </a:t>
            </a:r>
            <a:r>
              <a:rPr lang="en-US" sz="1200" dirty="0">
                <a:latin typeface="Calibri" panose="020F0502020204030204" pitchFamily="34" charset="0"/>
                <a:ea typeface="Calibri" panose="020F0502020204030204" pitchFamily="34" charset="0"/>
                <a:cs typeface="Times New Roman" panose="02020603050405020304" pitchFamily="18" charset="0"/>
              </a:rPr>
              <a:t>pro.			</a:t>
            </a:r>
            <a:r>
              <a:rPr lang="pt-BR" sz="1200" i="1" dirty="0">
                <a:solidFill>
                  <a:schemeClr val="accent2">
                    <a:lumMod val="50000"/>
                  </a:schemeClr>
                </a:solidFill>
              </a:rPr>
              <a:t>Ele estará se tornando profissional.</a:t>
            </a:r>
          </a:p>
          <a:p>
            <a:r>
              <a:rPr lang="en-US" sz="1200" dirty="0" err="1" smtClean="0">
                <a:latin typeface="Calibri" panose="020F0502020204030204" pitchFamily="34" charset="0"/>
                <a:ea typeface="Calibri" panose="020F0502020204030204" pitchFamily="34" charset="0"/>
                <a:cs typeface="Times New Roman" panose="02020603050405020304" pitchFamily="18" charset="0"/>
              </a:rPr>
              <a:t>i</a:t>
            </a:r>
            <a:r>
              <a:rPr lang="en-US" sz="1200" dirty="0" smtClean="0">
                <a:latin typeface="Calibri" panose="020F0502020204030204" pitchFamily="34" charset="0"/>
                <a:ea typeface="Calibri" panose="020F0502020204030204" pitchFamily="34" charset="0"/>
                <a:cs typeface="Times New Roman" panose="02020603050405020304" pitchFamily="18" charset="0"/>
              </a:rPr>
              <a:t>) Well</a:t>
            </a:r>
            <a:r>
              <a:rPr lang="en-US" sz="1200" dirty="0">
                <a:latin typeface="Calibri" panose="020F0502020204030204" pitchFamily="34" charset="0"/>
                <a:ea typeface="Calibri" panose="020F0502020204030204" pitchFamily="34" charset="0"/>
                <a:cs typeface="Times New Roman" panose="02020603050405020304" pitchFamily="18" charset="0"/>
              </a:rPr>
              <a:t>, I'm sure once they hear what their boy did,	</a:t>
            </a:r>
            <a:r>
              <a:rPr lang="pt-BR" sz="1200" i="1" dirty="0">
                <a:solidFill>
                  <a:schemeClr val="accent2">
                    <a:lumMod val="50000"/>
                  </a:schemeClr>
                </a:solidFill>
              </a:rPr>
              <a:t>Bem, tenho certeza que quando ouvirem o 	</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smtClean="0">
                <a:latin typeface="Calibri" panose="020F0502020204030204" pitchFamily="34" charset="0"/>
                <a:ea typeface="Calibri" panose="020F0502020204030204" pitchFamily="34" charset="0"/>
                <a:cs typeface="Times New Roman" panose="02020603050405020304" pitchFamily="18" charset="0"/>
              </a:rPr>
              <a:t>j) They </a:t>
            </a:r>
            <a:r>
              <a:rPr lang="en-US" sz="1200" b="1" dirty="0">
                <a:solidFill>
                  <a:srgbClr val="1F7872"/>
                </a:solidFill>
                <a:latin typeface="Calibri" panose="020F0502020204030204" pitchFamily="34" charset="0"/>
                <a:cs typeface="Times New Roman" panose="02020603050405020304" pitchFamily="18" charset="0"/>
              </a:rPr>
              <a:t>will be understanding</a:t>
            </a:r>
            <a:r>
              <a:rPr lang="en-US" sz="1200" b="1" dirty="0">
                <a:latin typeface="Calibri" panose="020F0502020204030204" pitchFamily="34" charset="0"/>
                <a:ea typeface="Calibri" panose="020F0502020204030204" pitchFamily="34" charset="0"/>
                <a:cs typeface="Times New Roman" panose="02020603050405020304" pitchFamily="18" charset="0"/>
              </a:rPr>
              <a:t>.				</a:t>
            </a:r>
            <a:r>
              <a:rPr lang="pt-BR" sz="1200" i="1" dirty="0">
                <a:solidFill>
                  <a:schemeClr val="accent2">
                    <a:lumMod val="50000"/>
                  </a:schemeClr>
                </a:solidFill>
              </a:rPr>
              <a:t> que o filho fez, entenderão.</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k</a:t>
            </a:r>
            <a:r>
              <a:rPr lang="en-US" sz="1200" dirty="0" smtClean="0">
                <a:latin typeface="Calibri" panose="020F0502020204030204" pitchFamily="34" charset="0"/>
                <a:ea typeface="Calibri" panose="020F0502020204030204" pitchFamily="34" charset="0"/>
                <a:cs typeface="Times New Roman" panose="02020603050405020304" pitchFamily="18" charset="0"/>
              </a:rPr>
              <a:t>) And </a:t>
            </a:r>
            <a:r>
              <a:rPr lang="en-US" sz="1200" dirty="0">
                <a:latin typeface="Calibri" panose="020F0502020204030204" pitchFamily="34" charset="0"/>
                <a:ea typeface="Calibri" panose="020F0502020204030204" pitchFamily="34" charset="0"/>
                <a:cs typeface="Times New Roman" panose="02020603050405020304" pitchFamily="18" charset="0"/>
              </a:rPr>
              <a:t>the doctor </a:t>
            </a:r>
            <a:r>
              <a:rPr lang="en-US" sz="1200" b="1" dirty="0">
                <a:solidFill>
                  <a:srgbClr val="1F7872"/>
                </a:solidFill>
                <a:latin typeface="Calibri" panose="020F0502020204030204" pitchFamily="34" charset="0"/>
                <a:cs typeface="Times New Roman" panose="02020603050405020304" pitchFamily="18" charset="0"/>
              </a:rPr>
              <a:t>will be visiting </a:t>
            </a:r>
            <a:r>
              <a:rPr lang="en-US" sz="1200" dirty="0">
                <a:latin typeface="Calibri" panose="020F0502020204030204" pitchFamily="34" charset="0"/>
                <a:ea typeface="Calibri" panose="020F0502020204030204" pitchFamily="34" charset="0"/>
                <a:cs typeface="Times New Roman" panose="02020603050405020304" pitchFamily="18" charset="0"/>
              </a:rPr>
              <a:t>her on the 14th.	</a:t>
            </a:r>
            <a:r>
              <a:rPr lang="pt-BR" sz="1200" i="1" dirty="0">
                <a:solidFill>
                  <a:schemeClr val="accent2">
                    <a:lumMod val="50000"/>
                  </a:schemeClr>
                </a:solidFill>
              </a:rPr>
              <a:t> E o médico a visitará no dia 14.</a:t>
            </a:r>
            <a:endParaRPr lang="pt-BR"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5" name="Retângulo 14">
            <a:extLst>
              <a:ext uri="{FF2B5EF4-FFF2-40B4-BE49-F238E27FC236}">
                <a16:creationId xmlns="" xmlns:a16="http://schemas.microsoft.com/office/drawing/2014/main" id="{78B866E2-6E1F-485F-B503-97DE706F66DC}"/>
              </a:ext>
            </a:extLst>
          </p:cNvPr>
          <p:cNvSpPr/>
          <p:nvPr/>
        </p:nvSpPr>
        <p:spPr>
          <a:xfrm>
            <a:off x="1689941" y="7021692"/>
            <a:ext cx="3532890" cy="307777"/>
          </a:xfrm>
          <a:prstGeom prst="rect">
            <a:avLst/>
          </a:prstGeom>
        </p:spPr>
        <p:txBody>
          <a:bodyPr wrap="none">
            <a:spAutoFit/>
          </a:bodyPr>
          <a:lstStyle/>
          <a:p>
            <a:r>
              <a:rPr lang="en-US" sz="1400" b="1" dirty="0" smtClean="0">
                <a:solidFill>
                  <a:srgbClr val="1F7872"/>
                </a:solidFill>
              </a:rPr>
              <a:t>2 – TRANSFORME AS FRASES EM NEGATIVAS:</a:t>
            </a:r>
            <a:endParaRPr lang="en-US" sz="1200" b="1" dirty="0">
              <a:solidFill>
                <a:srgbClr val="1F7872"/>
              </a:solidFill>
            </a:endParaRPr>
          </a:p>
        </p:txBody>
      </p:sp>
    </p:spTree>
    <p:extLst>
      <p:ext uri="{BB962C8B-B14F-4D97-AF65-F5344CB8AC3E}">
        <p14:creationId xmlns:p14="http://schemas.microsoft.com/office/powerpoint/2010/main" val="4120757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 xmlns:a16="http://schemas.microsoft.com/office/drawing/2014/main" id="{EAC7696F-40FC-4C11-B371-7347ED3F8EF4}"/>
              </a:ext>
            </a:extLst>
          </p:cNvPr>
          <p:cNvSpPr txBox="1"/>
          <p:nvPr/>
        </p:nvSpPr>
        <p:spPr>
          <a:xfrm>
            <a:off x="2238017" y="349142"/>
            <a:ext cx="2400914" cy="307777"/>
          </a:xfrm>
          <a:prstGeom prst="rect">
            <a:avLst/>
          </a:prstGeom>
          <a:noFill/>
        </p:spPr>
        <p:txBody>
          <a:bodyPr wrap="none" rtlCol="0">
            <a:spAutoFit/>
          </a:bodyPr>
          <a:lstStyle/>
          <a:p>
            <a:r>
              <a:rPr lang="pt-BR" sz="1400" b="1" dirty="0" smtClean="0">
                <a:solidFill>
                  <a:srgbClr val="3D4C53"/>
                </a:solidFill>
              </a:rPr>
              <a:t>3 - PERGUNTAS </a:t>
            </a:r>
            <a:r>
              <a:rPr lang="pt-BR" sz="1400" b="1" dirty="0">
                <a:solidFill>
                  <a:srgbClr val="3D4C53"/>
                </a:solidFill>
              </a:rPr>
              <a:t>GRAMATICAIS</a:t>
            </a:r>
          </a:p>
        </p:txBody>
      </p:sp>
      <p:sp>
        <p:nvSpPr>
          <p:cNvPr id="13" name="CaixaDeTexto 12">
            <a:extLst>
              <a:ext uri="{FF2B5EF4-FFF2-40B4-BE49-F238E27FC236}">
                <a16:creationId xmlns="" xmlns:a16="http://schemas.microsoft.com/office/drawing/2014/main" id="{5F07E612-95BA-4D43-954C-29B41470560A}"/>
              </a:ext>
            </a:extLst>
          </p:cNvPr>
          <p:cNvSpPr txBox="1"/>
          <p:nvPr/>
        </p:nvSpPr>
        <p:spPr>
          <a:xfrm>
            <a:off x="2176750" y="5964997"/>
            <a:ext cx="2523448" cy="307777"/>
          </a:xfrm>
          <a:prstGeom prst="rect">
            <a:avLst/>
          </a:prstGeom>
          <a:noFill/>
        </p:spPr>
        <p:txBody>
          <a:bodyPr wrap="none" rtlCol="0">
            <a:spAutoFit/>
          </a:bodyPr>
          <a:lstStyle/>
          <a:p>
            <a:r>
              <a:rPr lang="pt-BR" sz="1400" b="1" dirty="0" smtClean="0">
                <a:solidFill>
                  <a:schemeClr val="accent6">
                    <a:lumMod val="50000"/>
                  </a:schemeClr>
                </a:solidFill>
              </a:rPr>
              <a:t>4 - PERGUNTAS </a:t>
            </a:r>
            <a:r>
              <a:rPr lang="pt-BR" sz="1400" b="1" dirty="0">
                <a:solidFill>
                  <a:schemeClr val="accent6">
                    <a:lumMod val="50000"/>
                  </a:schemeClr>
                </a:solidFill>
              </a:rPr>
              <a:t>PARA FLUÊNCIA</a:t>
            </a:r>
          </a:p>
        </p:txBody>
      </p:sp>
      <p:sp>
        <p:nvSpPr>
          <p:cNvPr id="14" name="CaixaDeTexto 13">
            <a:extLst>
              <a:ext uri="{FF2B5EF4-FFF2-40B4-BE49-F238E27FC236}">
                <a16:creationId xmlns="" xmlns:a16="http://schemas.microsoft.com/office/drawing/2014/main" id="{755C3B55-76D1-422E-92E1-2FE0DEEC0454}"/>
              </a:ext>
            </a:extLst>
          </p:cNvPr>
          <p:cNvSpPr txBox="1"/>
          <p:nvPr/>
        </p:nvSpPr>
        <p:spPr>
          <a:xfrm>
            <a:off x="368300" y="6275646"/>
            <a:ext cx="6192838" cy="1415772"/>
          </a:xfrm>
          <a:prstGeom prst="rect">
            <a:avLst/>
          </a:prstGeom>
          <a:noFill/>
          <a:ln>
            <a:solidFill>
              <a:srgbClr val="1F7872"/>
            </a:solidFill>
          </a:ln>
        </p:spPr>
        <p:txBody>
          <a:bodyPr wrap="square" rtlCol="0">
            <a:spAutoFit/>
          </a:bodyPr>
          <a:lstStyle/>
          <a:p>
            <a:pPr lvl="0">
              <a:defRPr/>
            </a:pPr>
            <a:r>
              <a:rPr lang="en-US" sz="1400" b="1" dirty="0">
                <a:solidFill>
                  <a:srgbClr val="70AD47">
                    <a:lumMod val="50000"/>
                  </a:srgbClr>
                </a:solidFill>
              </a:rPr>
              <a:t>Friends</a:t>
            </a:r>
            <a:endParaRPr lang="pt-BR" sz="1400" b="1" dirty="0">
              <a:solidFill>
                <a:srgbClr val="70AD47">
                  <a:lumMod val="50000"/>
                </a:srgbClr>
              </a:solidFill>
            </a:endParaRPr>
          </a:p>
          <a:p>
            <a:pPr lvl="0">
              <a:defRPr/>
            </a:pPr>
            <a:r>
              <a:rPr lang="en-US" sz="1200" dirty="0" smtClean="0">
                <a:solidFill>
                  <a:srgbClr val="3D4C53"/>
                </a:solidFill>
              </a:rPr>
              <a:t>a) What </a:t>
            </a:r>
            <a:r>
              <a:rPr lang="en-US" sz="1200" dirty="0">
                <a:solidFill>
                  <a:srgbClr val="3D4C53"/>
                </a:solidFill>
              </a:rPr>
              <a:t>do you usually do when you hang out with your friends?</a:t>
            </a:r>
            <a:endParaRPr lang="pt-BR" sz="1200" dirty="0">
              <a:solidFill>
                <a:srgbClr val="3D4C53"/>
              </a:solidFill>
            </a:endParaRPr>
          </a:p>
          <a:p>
            <a:pPr lvl="0">
              <a:defRPr/>
            </a:pPr>
            <a:r>
              <a:rPr lang="en-US" sz="1200" dirty="0" smtClean="0">
                <a:solidFill>
                  <a:srgbClr val="3D4C53"/>
                </a:solidFill>
              </a:rPr>
              <a:t>b) Do </a:t>
            </a:r>
            <a:r>
              <a:rPr lang="en-US" sz="1200" dirty="0">
                <a:solidFill>
                  <a:srgbClr val="3D4C53"/>
                </a:solidFill>
              </a:rPr>
              <a:t>you prefer having a lot of friends or just a few close ones?</a:t>
            </a:r>
            <a:endParaRPr lang="pt-BR" sz="1200" dirty="0">
              <a:solidFill>
                <a:srgbClr val="3D4C53"/>
              </a:solidFill>
            </a:endParaRPr>
          </a:p>
          <a:p>
            <a:pPr lvl="0">
              <a:defRPr/>
            </a:pPr>
            <a:r>
              <a:rPr lang="en-US" sz="1200" dirty="0" smtClean="0">
                <a:solidFill>
                  <a:srgbClr val="3D4C53"/>
                </a:solidFill>
              </a:rPr>
              <a:t>c) How </a:t>
            </a:r>
            <a:r>
              <a:rPr lang="en-US" sz="1200" dirty="0">
                <a:solidFill>
                  <a:srgbClr val="3D4C53"/>
                </a:solidFill>
              </a:rPr>
              <a:t>did you and your best friend meet?</a:t>
            </a:r>
          </a:p>
          <a:p>
            <a:pPr lvl="0">
              <a:defRPr/>
            </a:pPr>
            <a:r>
              <a:rPr lang="pt-BR" sz="1200" i="1" dirty="0">
                <a:solidFill>
                  <a:schemeClr val="accent2">
                    <a:lumMod val="50000"/>
                  </a:schemeClr>
                </a:solidFill>
              </a:rPr>
              <a:t>O que você costuma fazer quando sai com seus amigos?</a:t>
            </a:r>
          </a:p>
          <a:p>
            <a:pPr lvl="0">
              <a:defRPr/>
            </a:pPr>
            <a:r>
              <a:rPr lang="pt-BR" sz="1200" i="1" dirty="0">
                <a:solidFill>
                  <a:schemeClr val="accent2">
                    <a:lumMod val="50000"/>
                  </a:schemeClr>
                </a:solidFill>
              </a:rPr>
              <a:t>Você prefere ter muitos amigos ou apenas alguns amigos próximos?</a:t>
            </a:r>
          </a:p>
          <a:p>
            <a:pPr lvl="0">
              <a:defRPr/>
            </a:pPr>
            <a:r>
              <a:rPr lang="pt-BR" sz="1200" i="1" dirty="0">
                <a:solidFill>
                  <a:schemeClr val="accent2">
                    <a:lumMod val="50000"/>
                  </a:schemeClr>
                </a:solidFill>
              </a:rPr>
              <a:t>Como você e seu melhor amigo se conheceram?</a:t>
            </a:r>
            <a:endParaRPr lang="en-US" sz="1200" i="1" dirty="0">
              <a:solidFill>
                <a:schemeClr val="accent2">
                  <a:lumMod val="50000"/>
                </a:schemeClr>
              </a:solidFill>
            </a:endParaRPr>
          </a:p>
        </p:txBody>
      </p:sp>
      <p:sp>
        <p:nvSpPr>
          <p:cNvPr id="15" name="Retângulo 14">
            <a:extLst>
              <a:ext uri="{FF2B5EF4-FFF2-40B4-BE49-F238E27FC236}">
                <a16:creationId xmlns="" xmlns:a16="http://schemas.microsoft.com/office/drawing/2014/main" id="{7FC8E916-0B2A-4C51-A873-37908106C987}"/>
              </a:ext>
            </a:extLst>
          </p:cNvPr>
          <p:cNvSpPr/>
          <p:nvPr/>
        </p:nvSpPr>
        <p:spPr>
          <a:xfrm>
            <a:off x="386131" y="7757176"/>
            <a:ext cx="6179000" cy="2154436"/>
          </a:xfrm>
          <a:prstGeom prst="rect">
            <a:avLst/>
          </a:prstGeom>
          <a:ln>
            <a:solidFill>
              <a:srgbClr val="1F7872"/>
            </a:solidFill>
          </a:ln>
        </p:spPr>
        <p:txBody>
          <a:bodyPr wrap="square">
            <a:spAutoFit/>
          </a:bodyPr>
          <a:lstStyle/>
          <a:p>
            <a:r>
              <a:rPr lang="en-US" sz="1400" b="1" dirty="0">
                <a:solidFill>
                  <a:srgbClr val="70AD47">
                    <a:lumMod val="50000"/>
                  </a:srgbClr>
                </a:solidFill>
              </a:rPr>
              <a:t>Where they are living</a:t>
            </a:r>
          </a:p>
          <a:p>
            <a:pPr>
              <a:defRPr/>
            </a:pPr>
            <a:r>
              <a:rPr lang="en-US" sz="1200" dirty="0" smtClean="0">
                <a:solidFill>
                  <a:srgbClr val="3D4C53"/>
                </a:solidFill>
              </a:rPr>
              <a:t>a) How </a:t>
            </a:r>
            <a:r>
              <a:rPr lang="en-US" sz="1200" dirty="0">
                <a:solidFill>
                  <a:srgbClr val="3D4C53"/>
                </a:solidFill>
              </a:rPr>
              <a:t>do you like your neighborhood?</a:t>
            </a:r>
          </a:p>
          <a:p>
            <a:pPr>
              <a:defRPr/>
            </a:pPr>
            <a:r>
              <a:rPr lang="en-US" sz="1200" dirty="0" smtClean="0">
                <a:solidFill>
                  <a:srgbClr val="3D4C53"/>
                </a:solidFill>
              </a:rPr>
              <a:t>b) When </a:t>
            </a:r>
            <a:r>
              <a:rPr lang="en-US" sz="1200" dirty="0">
                <a:solidFill>
                  <a:srgbClr val="3D4C53"/>
                </a:solidFill>
              </a:rPr>
              <a:t>did you move there?</a:t>
            </a:r>
          </a:p>
          <a:p>
            <a:pPr>
              <a:defRPr/>
            </a:pPr>
            <a:r>
              <a:rPr lang="en-US" sz="1200" dirty="0" smtClean="0">
                <a:solidFill>
                  <a:srgbClr val="3D4C53"/>
                </a:solidFill>
              </a:rPr>
              <a:t>c) What’s </a:t>
            </a:r>
            <a:r>
              <a:rPr lang="en-US" sz="1200" dirty="0">
                <a:solidFill>
                  <a:srgbClr val="3D4C53"/>
                </a:solidFill>
              </a:rPr>
              <a:t>the best thing about living in that </a:t>
            </a:r>
            <a:endParaRPr lang="en-US" sz="1200" dirty="0" smtClean="0">
              <a:solidFill>
                <a:srgbClr val="3D4C53"/>
              </a:solidFill>
            </a:endParaRPr>
          </a:p>
          <a:p>
            <a:pPr>
              <a:defRPr/>
            </a:pPr>
            <a:r>
              <a:rPr lang="en-US" sz="1200" dirty="0" smtClean="0">
                <a:solidFill>
                  <a:srgbClr val="3D4C53"/>
                </a:solidFill>
              </a:rPr>
              <a:t>part </a:t>
            </a:r>
            <a:r>
              <a:rPr lang="en-US" sz="1200" dirty="0">
                <a:solidFill>
                  <a:srgbClr val="3D4C53"/>
                </a:solidFill>
              </a:rPr>
              <a:t>of town?</a:t>
            </a:r>
          </a:p>
          <a:p>
            <a:pPr>
              <a:defRPr/>
            </a:pPr>
            <a:r>
              <a:rPr lang="pt-BR" sz="1200" i="1" dirty="0">
                <a:solidFill>
                  <a:schemeClr val="accent2">
                    <a:lumMod val="50000"/>
                  </a:schemeClr>
                </a:solidFill>
              </a:rPr>
              <a:t>Como você gosta do seu bairro?</a:t>
            </a:r>
          </a:p>
          <a:p>
            <a:pPr>
              <a:defRPr/>
            </a:pPr>
            <a:r>
              <a:rPr lang="pt-BR" sz="1200" i="1" dirty="0">
                <a:solidFill>
                  <a:schemeClr val="accent2">
                    <a:lumMod val="50000"/>
                  </a:schemeClr>
                </a:solidFill>
              </a:rPr>
              <a:t>Quando você se mudou para lá?</a:t>
            </a:r>
          </a:p>
          <a:p>
            <a:pPr>
              <a:defRPr/>
            </a:pPr>
            <a:r>
              <a:rPr lang="pt-BR" sz="1200" i="1" dirty="0">
                <a:solidFill>
                  <a:schemeClr val="accent2">
                    <a:lumMod val="50000"/>
                  </a:schemeClr>
                </a:solidFill>
              </a:rPr>
              <a:t>Qual é a melhor coisa de morar </a:t>
            </a:r>
            <a:r>
              <a:rPr lang="pt-BR" sz="1200" i="1" dirty="0" smtClean="0">
                <a:solidFill>
                  <a:schemeClr val="accent2">
                    <a:lumMod val="50000"/>
                  </a:schemeClr>
                </a:solidFill>
              </a:rPr>
              <a:t>nessa</a:t>
            </a:r>
          </a:p>
          <a:p>
            <a:pPr>
              <a:defRPr/>
            </a:pPr>
            <a:r>
              <a:rPr lang="pt-BR" sz="1200" i="1" dirty="0" smtClean="0">
                <a:solidFill>
                  <a:schemeClr val="accent2">
                    <a:lumMod val="50000"/>
                  </a:schemeClr>
                </a:solidFill>
              </a:rPr>
              <a:t> </a:t>
            </a:r>
            <a:r>
              <a:rPr lang="pt-BR" sz="1200" i="1" dirty="0">
                <a:solidFill>
                  <a:schemeClr val="accent2">
                    <a:lumMod val="50000"/>
                  </a:schemeClr>
                </a:solidFill>
              </a:rPr>
              <a:t>parte da cidade?</a:t>
            </a:r>
          </a:p>
          <a:p>
            <a:pPr>
              <a:defRPr/>
            </a:pPr>
            <a:endParaRPr lang="pt-BR" sz="1200" i="1" dirty="0">
              <a:solidFill>
                <a:schemeClr val="accent2">
                  <a:lumMod val="50000"/>
                </a:schemeClr>
              </a:solidFill>
            </a:endParaRPr>
          </a:p>
          <a:p>
            <a:endParaRPr lang="pt-BR" sz="1200" i="1" kern="0" dirty="0">
              <a:solidFill>
                <a:srgbClr val="ED7D3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1896BB47-3856-4565-818B-85DC7D6065F3}"/>
              </a:ext>
            </a:extLst>
          </p:cNvPr>
          <p:cNvSpPr/>
          <p:nvPr/>
        </p:nvSpPr>
        <p:spPr>
          <a:xfrm>
            <a:off x="3488146" y="7755050"/>
            <a:ext cx="3072991" cy="1785104"/>
          </a:xfrm>
          <a:prstGeom prst="rect">
            <a:avLst/>
          </a:prstGeom>
          <a:ln>
            <a:solidFill>
              <a:srgbClr val="1F7872"/>
            </a:solidFill>
          </a:ln>
        </p:spPr>
        <p:txBody>
          <a:bodyPr wrap="square">
            <a:spAutoFit/>
          </a:bodyPr>
          <a:lstStyle/>
          <a:p>
            <a:r>
              <a:rPr lang="pt-BR" sz="1400" b="1" dirty="0" err="1">
                <a:solidFill>
                  <a:srgbClr val="70AD47">
                    <a:lumMod val="50000"/>
                  </a:srgbClr>
                </a:solidFill>
              </a:rPr>
              <a:t>Holidays</a:t>
            </a:r>
            <a:endParaRPr lang="pt-BR" sz="1400" b="1" dirty="0">
              <a:solidFill>
                <a:srgbClr val="70AD47">
                  <a:lumMod val="50000"/>
                </a:srgbClr>
              </a:solidFill>
            </a:endParaRPr>
          </a:p>
          <a:p>
            <a:pPr>
              <a:defRPr/>
            </a:pPr>
            <a:r>
              <a:rPr lang="pt-BR" sz="1200" dirty="0" smtClean="0">
                <a:solidFill>
                  <a:srgbClr val="3D4C53"/>
                </a:solidFill>
              </a:rPr>
              <a:t>a) </a:t>
            </a:r>
            <a:r>
              <a:rPr lang="pt-BR" sz="1200" dirty="0" err="1" smtClean="0">
                <a:solidFill>
                  <a:srgbClr val="3D4C53"/>
                </a:solidFill>
              </a:rPr>
              <a:t>What</a:t>
            </a:r>
            <a:r>
              <a:rPr lang="pt-BR" sz="1200" dirty="0" smtClean="0">
                <a:solidFill>
                  <a:srgbClr val="3D4C53"/>
                </a:solidFill>
              </a:rPr>
              <a:t> </a:t>
            </a:r>
            <a:r>
              <a:rPr lang="pt-BR" sz="1200" dirty="0">
                <a:solidFill>
                  <a:srgbClr val="3D4C53"/>
                </a:solidFill>
              </a:rPr>
              <a:t>were your </a:t>
            </a:r>
            <a:r>
              <a:rPr lang="pt-BR" sz="1200" dirty="0" err="1">
                <a:solidFill>
                  <a:srgbClr val="3D4C53"/>
                </a:solidFill>
              </a:rPr>
              <a:t>favorite</a:t>
            </a:r>
            <a:r>
              <a:rPr lang="pt-BR" sz="1200" dirty="0">
                <a:solidFill>
                  <a:srgbClr val="3D4C53"/>
                </a:solidFill>
              </a:rPr>
              <a:t> </a:t>
            </a:r>
            <a:r>
              <a:rPr lang="pt-BR" sz="1200" dirty="0" err="1">
                <a:solidFill>
                  <a:srgbClr val="3D4C53"/>
                </a:solidFill>
              </a:rPr>
              <a:t>holidays</a:t>
            </a:r>
            <a:r>
              <a:rPr lang="pt-BR" sz="1200" dirty="0">
                <a:solidFill>
                  <a:srgbClr val="3D4C53"/>
                </a:solidFill>
              </a:rPr>
              <a:t> </a:t>
            </a:r>
            <a:r>
              <a:rPr lang="pt-BR" sz="1200" dirty="0" err="1">
                <a:solidFill>
                  <a:srgbClr val="3D4C53"/>
                </a:solidFill>
              </a:rPr>
              <a:t>when</a:t>
            </a:r>
            <a:r>
              <a:rPr lang="pt-BR" sz="1200" dirty="0">
                <a:solidFill>
                  <a:srgbClr val="3D4C53"/>
                </a:solidFill>
              </a:rPr>
              <a:t> you were a </a:t>
            </a:r>
            <a:r>
              <a:rPr lang="pt-BR" sz="1200" dirty="0" err="1">
                <a:solidFill>
                  <a:srgbClr val="3D4C53"/>
                </a:solidFill>
              </a:rPr>
              <a:t>child</a:t>
            </a:r>
            <a:r>
              <a:rPr lang="pt-BR" sz="1200" dirty="0">
                <a:solidFill>
                  <a:srgbClr val="3D4C53"/>
                </a:solidFill>
              </a:rPr>
              <a:t>?</a:t>
            </a:r>
          </a:p>
          <a:p>
            <a:r>
              <a:rPr lang="pt-BR" sz="1200" i="1" dirty="0">
                <a:solidFill>
                  <a:schemeClr val="accent2">
                    <a:lumMod val="50000"/>
                  </a:schemeClr>
                </a:solidFill>
              </a:rPr>
              <a:t>Quais foram suas férias favoritas quando você era criança?</a:t>
            </a:r>
          </a:p>
          <a:p>
            <a:r>
              <a:rPr lang="pt-BR" sz="1200" dirty="0" smtClean="0">
                <a:solidFill>
                  <a:srgbClr val="3D4C53"/>
                </a:solidFill>
              </a:rPr>
              <a:t>b) </a:t>
            </a:r>
            <a:r>
              <a:rPr lang="pt-BR" sz="1200" dirty="0" err="1" smtClean="0">
                <a:solidFill>
                  <a:srgbClr val="3D4C53"/>
                </a:solidFill>
              </a:rPr>
              <a:t>How</a:t>
            </a:r>
            <a:r>
              <a:rPr lang="pt-BR" sz="1200" dirty="0" smtClean="0">
                <a:solidFill>
                  <a:srgbClr val="3D4C53"/>
                </a:solidFill>
              </a:rPr>
              <a:t> </a:t>
            </a:r>
            <a:r>
              <a:rPr lang="pt-BR" sz="1200" dirty="0" err="1">
                <a:solidFill>
                  <a:srgbClr val="3D4C53"/>
                </a:solidFill>
              </a:rPr>
              <a:t>about</a:t>
            </a:r>
            <a:r>
              <a:rPr lang="pt-BR" sz="1200" dirty="0">
                <a:solidFill>
                  <a:srgbClr val="3D4C53"/>
                </a:solidFill>
              </a:rPr>
              <a:t> now, </a:t>
            </a:r>
            <a:r>
              <a:rPr lang="pt-BR" sz="1200" dirty="0" err="1">
                <a:solidFill>
                  <a:srgbClr val="3D4C53"/>
                </a:solidFill>
              </a:rPr>
              <a:t>what</a:t>
            </a:r>
            <a:r>
              <a:rPr lang="pt-BR" sz="1200" dirty="0">
                <a:solidFill>
                  <a:srgbClr val="3D4C53"/>
                </a:solidFill>
              </a:rPr>
              <a:t> are your </a:t>
            </a:r>
            <a:r>
              <a:rPr lang="pt-BR" sz="1200" dirty="0" err="1">
                <a:solidFill>
                  <a:srgbClr val="3D4C53"/>
                </a:solidFill>
              </a:rPr>
              <a:t>favorite</a:t>
            </a:r>
            <a:r>
              <a:rPr lang="pt-BR" sz="1200" dirty="0">
                <a:solidFill>
                  <a:srgbClr val="3D4C53"/>
                </a:solidFill>
              </a:rPr>
              <a:t> </a:t>
            </a:r>
            <a:r>
              <a:rPr lang="pt-BR" sz="1200" dirty="0" err="1">
                <a:solidFill>
                  <a:srgbClr val="3D4C53"/>
                </a:solidFill>
              </a:rPr>
              <a:t>holidays</a:t>
            </a:r>
            <a:r>
              <a:rPr lang="pt-BR" sz="1200" dirty="0">
                <a:solidFill>
                  <a:srgbClr val="3D4C53"/>
                </a:solidFill>
              </a:rPr>
              <a:t> now </a:t>
            </a:r>
            <a:r>
              <a:rPr lang="pt-BR" sz="1200" dirty="0" err="1">
                <a:solidFill>
                  <a:srgbClr val="3D4C53"/>
                </a:solidFill>
              </a:rPr>
              <a:t>that</a:t>
            </a:r>
            <a:r>
              <a:rPr lang="pt-BR" sz="1200" dirty="0">
                <a:solidFill>
                  <a:srgbClr val="3D4C53"/>
                </a:solidFill>
              </a:rPr>
              <a:t> you are </a:t>
            </a:r>
            <a:r>
              <a:rPr lang="pt-BR" sz="1200" dirty="0" err="1">
                <a:solidFill>
                  <a:srgbClr val="3D4C53"/>
                </a:solidFill>
              </a:rPr>
              <a:t>older</a:t>
            </a:r>
            <a:r>
              <a:rPr lang="pt-BR" sz="1200" dirty="0" smtClean="0">
                <a:solidFill>
                  <a:srgbClr val="3D4C53"/>
                </a:solidFill>
              </a:rPr>
              <a:t>? </a:t>
            </a:r>
            <a:r>
              <a:rPr lang="pt-BR" sz="1200" i="1" dirty="0" smtClean="0">
                <a:solidFill>
                  <a:schemeClr val="accent2">
                    <a:lumMod val="50000"/>
                  </a:schemeClr>
                </a:solidFill>
              </a:rPr>
              <a:t>Que </a:t>
            </a:r>
            <a:r>
              <a:rPr lang="pt-BR" sz="1200" i="1" dirty="0">
                <a:solidFill>
                  <a:schemeClr val="accent2">
                    <a:lumMod val="50000"/>
                  </a:schemeClr>
                </a:solidFill>
              </a:rPr>
              <a:t>tal agora, quais são suas férias favoritas agora que você é mais velho?</a:t>
            </a:r>
            <a:endParaRPr lang="en-US" sz="1200" i="1" dirty="0">
              <a:solidFill>
                <a:schemeClr val="accent2"/>
              </a:solidFill>
            </a:endParaRPr>
          </a:p>
        </p:txBody>
      </p:sp>
      <p:sp>
        <p:nvSpPr>
          <p:cNvPr id="2" name="Retângulo 1">
            <a:extLst>
              <a:ext uri="{FF2B5EF4-FFF2-40B4-BE49-F238E27FC236}">
                <a16:creationId xmlns="" xmlns:a16="http://schemas.microsoft.com/office/drawing/2014/main" id="{D03B93DD-F5D8-42C8-BE85-7368F92C6CFD}"/>
              </a:ext>
            </a:extLst>
          </p:cNvPr>
          <p:cNvSpPr/>
          <p:nvPr/>
        </p:nvSpPr>
        <p:spPr>
          <a:xfrm>
            <a:off x="350836" y="792189"/>
            <a:ext cx="6210301" cy="1384995"/>
          </a:xfrm>
          <a:prstGeom prst="rect">
            <a:avLst/>
          </a:prstGeom>
          <a:ln>
            <a:solidFill>
              <a:srgbClr val="1F7872"/>
            </a:solidFill>
          </a:ln>
        </p:spPr>
        <p:txBody>
          <a:bodyPr wrap="square">
            <a:spAutoFit/>
          </a:bodyPr>
          <a:lstStyle/>
          <a:p>
            <a:r>
              <a:rPr lang="pt-BR" sz="1200" dirty="0" smtClean="0">
                <a:solidFill>
                  <a:srgbClr val="3D4C53"/>
                </a:solidFill>
              </a:rPr>
              <a:t>a) </a:t>
            </a:r>
            <a:r>
              <a:rPr lang="pt-BR" sz="1200" dirty="0" err="1" smtClean="0">
                <a:solidFill>
                  <a:srgbClr val="3D4C53"/>
                </a:solidFill>
              </a:rPr>
              <a:t>What</a:t>
            </a:r>
            <a:r>
              <a:rPr lang="pt-BR" sz="1200" dirty="0" smtClean="0">
                <a:solidFill>
                  <a:srgbClr val="3D4C53"/>
                </a:solidFill>
              </a:rPr>
              <a:t> </a:t>
            </a:r>
            <a:r>
              <a:rPr lang="pt-BR" sz="1200" dirty="0">
                <a:solidFill>
                  <a:srgbClr val="3D4C53"/>
                </a:solidFill>
              </a:rPr>
              <a:t>are you </a:t>
            </a:r>
            <a:r>
              <a:rPr lang="pt-BR" sz="1200" dirty="0" err="1">
                <a:solidFill>
                  <a:srgbClr val="3D4C53"/>
                </a:solidFill>
              </a:rPr>
              <a:t>preparing</a:t>
            </a:r>
            <a:r>
              <a:rPr lang="pt-BR" sz="1200" dirty="0">
                <a:solidFill>
                  <a:srgbClr val="3D4C53"/>
                </a:solidFill>
              </a:rPr>
              <a:t> for </a:t>
            </a:r>
            <a:r>
              <a:rPr lang="pt-BR" sz="1200" dirty="0" err="1">
                <a:solidFill>
                  <a:srgbClr val="3D4C53"/>
                </a:solidFill>
              </a:rPr>
              <a:t>these</a:t>
            </a:r>
            <a:r>
              <a:rPr lang="pt-BR" sz="1200" dirty="0">
                <a:solidFill>
                  <a:srgbClr val="3D4C53"/>
                </a:solidFill>
              </a:rPr>
              <a:t> </a:t>
            </a:r>
            <a:r>
              <a:rPr lang="pt-BR" sz="1200" dirty="0" err="1">
                <a:solidFill>
                  <a:srgbClr val="3D4C53"/>
                </a:solidFill>
              </a:rPr>
              <a:t>days</a:t>
            </a:r>
            <a:r>
              <a:rPr lang="pt-BR" sz="1200" dirty="0">
                <a:solidFill>
                  <a:srgbClr val="3D4C53"/>
                </a:solidFill>
              </a:rPr>
              <a:t> for </a:t>
            </a:r>
            <a:r>
              <a:rPr lang="pt-BR" sz="1200" dirty="0" err="1">
                <a:solidFill>
                  <a:srgbClr val="3D4C53"/>
                </a:solidFill>
              </a:rPr>
              <a:t>example</a:t>
            </a:r>
            <a:r>
              <a:rPr lang="pt-BR" sz="1200" dirty="0">
                <a:solidFill>
                  <a:srgbClr val="3D4C53"/>
                </a:solidFill>
              </a:rPr>
              <a:t>: a </a:t>
            </a:r>
            <a:r>
              <a:rPr lang="pt-BR" sz="1200" dirty="0" err="1">
                <a:solidFill>
                  <a:srgbClr val="3D4C53"/>
                </a:solidFill>
              </a:rPr>
              <a:t>test</a:t>
            </a:r>
            <a:r>
              <a:rPr lang="pt-BR" sz="1200" dirty="0">
                <a:solidFill>
                  <a:srgbClr val="3D4C53"/>
                </a:solidFill>
              </a:rPr>
              <a:t>, a </a:t>
            </a:r>
            <a:r>
              <a:rPr lang="pt-BR" sz="1200" dirty="0" err="1">
                <a:solidFill>
                  <a:srgbClr val="3D4C53"/>
                </a:solidFill>
              </a:rPr>
              <a:t>vacation</a:t>
            </a:r>
            <a:r>
              <a:rPr lang="pt-BR" sz="1200" dirty="0">
                <a:solidFill>
                  <a:srgbClr val="3D4C53"/>
                </a:solidFill>
              </a:rPr>
              <a:t>, etc.?</a:t>
            </a:r>
          </a:p>
          <a:p>
            <a:r>
              <a:rPr lang="pt-BR" sz="1200" i="1" dirty="0">
                <a:solidFill>
                  <a:schemeClr val="accent2">
                    <a:lumMod val="50000"/>
                  </a:schemeClr>
                </a:solidFill>
              </a:rPr>
              <a:t>O que você está preparando para esses dias por exemplo: um teste, férias etc.?</a:t>
            </a:r>
          </a:p>
          <a:p>
            <a:endParaRPr lang="pt-BR" sz="1200" dirty="0"/>
          </a:p>
          <a:p>
            <a:r>
              <a:rPr lang="pt-BR" sz="1200" dirty="0"/>
              <a:t>I am </a:t>
            </a:r>
            <a:r>
              <a:rPr lang="pt-BR" sz="1200" dirty="0" err="1"/>
              <a:t>preparing</a:t>
            </a:r>
            <a:r>
              <a:rPr lang="pt-BR" sz="1200" dirty="0"/>
              <a:t> for a </a:t>
            </a:r>
            <a:r>
              <a:rPr lang="pt-BR" sz="1200" dirty="0" err="1"/>
              <a:t>vacation</a:t>
            </a:r>
            <a:r>
              <a:rPr lang="pt-BR" sz="1200" dirty="0"/>
              <a:t> </a:t>
            </a:r>
            <a:r>
              <a:rPr lang="pt-BR" sz="1200" dirty="0" err="1"/>
              <a:t>these</a:t>
            </a:r>
            <a:r>
              <a:rPr lang="pt-BR" sz="1200" dirty="0"/>
              <a:t> </a:t>
            </a:r>
            <a:r>
              <a:rPr lang="pt-BR" sz="1200" dirty="0" err="1"/>
              <a:t>days</a:t>
            </a:r>
            <a:r>
              <a:rPr lang="pt-BR" sz="1200" dirty="0"/>
              <a:t>. In a </a:t>
            </a:r>
            <a:r>
              <a:rPr lang="pt-BR" sz="1200" dirty="0" err="1"/>
              <a:t>few</a:t>
            </a:r>
            <a:r>
              <a:rPr lang="pt-BR" sz="1200" dirty="0"/>
              <a:t> </a:t>
            </a:r>
            <a:r>
              <a:rPr lang="pt-BR" sz="1200" dirty="0" err="1"/>
              <a:t>months</a:t>
            </a:r>
            <a:r>
              <a:rPr lang="pt-BR" sz="1200" dirty="0"/>
              <a:t>, I will go to China, </a:t>
            </a:r>
            <a:r>
              <a:rPr lang="pt-BR" sz="1200" dirty="0" err="1"/>
              <a:t>so</a:t>
            </a:r>
            <a:r>
              <a:rPr lang="pt-BR" sz="1200" dirty="0"/>
              <a:t> I am reading a </a:t>
            </a:r>
            <a:r>
              <a:rPr lang="pt-BR" sz="1200" dirty="0" err="1"/>
              <a:t>travel</a:t>
            </a:r>
            <a:r>
              <a:rPr lang="pt-BR" sz="1200" dirty="0"/>
              <a:t> book </a:t>
            </a:r>
            <a:r>
              <a:rPr lang="pt-BR" sz="1200" dirty="0" err="1"/>
              <a:t>about</a:t>
            </a:r>
            <a:r>
              <a:rPr lang="pt-BR" sz="1200" dirty="0"/>
              <a:t> the country now. </a:t>
            </a:r>
            <a:r>
              <a:rPr lang="pt-BR" sz="1200" dirty="0" err="1"/>
              <a:t>Also</a:t>
            </a:r>
            <a:r>
              <a:rPr lang="pt-BR" sz="1200" dirty="0"/>
              <a:t>, I am </a:t>
            </a:r>
            <a:r>
              <a:rPr lang="pt-BR" sz="1200" dirty="0" err="1"/>
              <a:t>looking</a:t>
            </a:r>
            <a:r>
              <a:rPr lang="pt-BR" sz="1200" dirty="0"/>
              <a:t> at some </a:t>
            </a:r>
            <a:r>
              <a:rPr lang="pt-BR" sz="1200" dirty="0" err="1"/>
              <a:t>hotels</a:t>
            </a:r>
            <a:r>
              <a:rPr lang="pt-BR" sz="1200" dirty="0"/>
              <a:t> online...</a:t>
            </a:r>
          </a:p>
          <a:p>
            <a:r>
              <a:rPr lang="pt-BR" sz="1200" i="1" dirty="0">
                <a:solidFill>
                  <a:schemeClr val="accent2">
                    <a:lumMod val="50000"/>
                  </a:schemeClr>
                </a:solidFill>
              </a:rPr>
              <a:t>Estou me preparando para umas férias hoje em dia. Em alguns meses, irei para a China, então estou lendo um livro de viagens sobre o país agora. Além disso, estou vendo alguns hotéis on-line</a:t>
            </a:r>
          </a:p>
        </p:txBody>
      </p:sp>
      <p:sp>
        <p:nvSpPr>
          <p:cNvPr id="6" name="Retângulo 5">
            <a:extLst>
              <a:ext uri="{FF2B5EF4-FFF2-40B4-BE49-F238E27FC236}">
                <a16:creationId xmlns="" xmlns:a16="http://schemas.microsoft.com/office/drawing/2014/main" id="{CE949DE2-17D5-47A3-A5FD-D2ABF4A1979B}"/>
              </a:ext>
            </a:extLst>
          </p:cNvPr>
          <p:cNvSpPr/>
          <p:nvPr/>
        </p:nvSpPr>
        <p:spPr>
          <a:xfrm>
            <a:off x="349248" y="2401999"/>
            <a:ext cx="6211890" cy="1569660"/>
          </a:xfrm>
          <a:prstGeom prst="rect">
            <a:avLst/>
          </a:prstGeom>
          <a:ln>
            <a:solidFill>
              <a:srgbClr val="1F7872"/>
            </a:solidFill>
          </a:ln>
        </p:spPr>
        <p:txBody>
          <a:bodyPr wrap="square">
            <a:spAutoFit/>
          </a:bodyPr>
          <a:lstStyle/>
          <a:p>
            <a:r>
              <a:rPr lang="pt-BR" sz="1200" dirty="0" smtClean="0">
                <a:solidFill>
                  <a:srgbClr val="3D4C53"/>
                </a:solidFill>
              </a:rPr>
              <a:t>b) </a:t>
            </a:r>
            <a:r>
              <a:rPr lang="pt-BR" sz="1200" dirty="0" err="1" smtClean="0">
                <a:solidFill>
                  <a:srgbClr val="3D4C53"/>
                </a:solidFill>
              </a:rPr>
              <a:t>What</a:t>
            </a:r>
            <a:r>
              <a:rPr lang="pt-BR" sz="1200" dirty="0" smtClean="0">
                <a:solidFill>
                  <a:srgbClr val="3D4C53"/>
                </a:solidFill>
              </a:rPr>
              <a:t> </a:t>
            </a:r>
            <a:r>
              <a:rPr lang="pt-BR" sz="1200" dirty="0">
                <a:solidFill>
                  <a:srgbClr val="3D4C53"/>
                </a:solidFill>
              </a:rPr>
              <a:t>were you doing </a:t>
            </a:r>
            <a:r>
              <a:rPr lang="pt-BR" sz="1200" dirty="0" err="1">
                <a:solidFill>
                  <a:srgbClr val="3D4C53"/>
                </a:solidFill>
              </a:rPr>
              <a:t>just</a:t>
            </a:r>
            <a:r>
              <a:rPr lang="pt-BR" sz="1200" dirty="0">
                <a:solidFill>
                  <a:srgbClr val="3D4C53"/>
                </a:solidFill>
              </a:rPr>
              <a:t> a </a:t>
            </a:r>
            <a:r>
              <a:rPr lang="pt-BR" sz="1200" dirty="0" err="1">
                <a:solidFill>
                  <a:srgbClr val="3D4C53"/>
                </a:solidFill>
              </a:rPr>
              <a:t>few</a:t>
            </a:r>
            <a:r>
              <a:rPr lang="pt-BR" sz="1200" dirty="0">
                <a:solidFill>
                  <a:srgbClr val="3D4C53"/>
                </a:solidFill>
              </a:rPr>
              <a:t> hours </a:t>
            </a:r>
            <a:r>
              <a:rPr lang="pt-BR" sz="1200" dirty="0" err="1">
                <a:solidFill>
                  <a:srgbClr val="3D4C53"/>
                </a:solidFill>
              </a:rPr>
              <a:t>ago</a:t>
            </a:r>
            <a:r>
              <a:rPr lang="pt-BR" sz="1200" dirty="0">
                <a:solidFill>
                  <a:srgbClr val="3D4C53"/>
                </a:solidFill>
              </a:rPr>
              <a:t>?</a:t>
            </a:r>
          </a:p>
          <a:p>
            <a:r>
              <a:rPr lang="pt-BR" sz="1200" i="1" dirty="0">
                <a:solidFill>
                  <a:schemeClr val="accent2">
                    <a:lumMod val="50000"/>
                  </a:schemeClr>
                </a:solidFill>
              </a:rPr>
              <a:t>O que você estava fazendo apenas algumas horas atrás?</a:t>
            </a:r>
          </a:p>
          <a:p>
            <a:endParaRPr lang="pt-BR" sz="1200" i="1" dirty="0">
              <a:solidFill>
                <a:schemeClr val="accent2">
                  <a:lumMod val="50000"/>
                </a:schemeClr>
              </a:solidFill>
            </a:endParaRPr>
          </a:p>
          <a:p>
            <a:r>
              <a:rPr lang="pt-BR" sz="1200" dirty="0"/>
              <a:t>I was </a:t>
            </a:r>
            <a:r>
              <a:rPr lang="pt-BR" sz="1200" dirty="0" err="1"/>
              <a:t>sitting</a:t>
            </a:r>
            <a:r>
              <a:rPr lang="pt-BR" sz="1200" dirty="0"/>
              <a:t> in a </a:t>
            </a:r>
            <a:r>
              <a:rPr lang="pt-BR" sz="1200" dirty="0" err="1"/>
              <a:t>coffee</a:t>
            </a:r>
            <a:r>
              <a:rPr lang="pt-BR" sz="1200" dirty="0"/>
              <a:t> shop </a:t>
            </a:r>
            <a:r>
              <a:rPr lang="pt-BR" sz="1200" dirty="0" err="1"/>
              <a:t>just</a:t>
            </a:r>
            <a:r>
              <a:rPr lang="pt-BR" sz="1200" dirty="0"/>
              <a:t> a </a:t>
            </a:r>
            <a:r>
              <a:rPr lang="pt-BR" sz="1200" dirty="0" err="1"/>
              <a:t>few</a:t>
            </a:r>
            <a:r>
              <a:rPr lang="pt-BR" sz="1200" dirty="0"/>
              <a:t> hours ago. I was reading a magazine in English to </a:t>
            </a:r>
            <a:r>
              <a:rPr lang="pt-BR" sz="1200" dirty="0" err="1"/>
              <a:t>practice</a:t>
            </a:r>
            <a:r>
              <a:rPr lang="pt-BR" sz="1200" dirty="0"/>
              <a:t> my English skills, </a:t>
            </a:r>
            <a:r>
              <a:rPr lang="pt-BR" sz="1200" dirty="0" err="1"/>
              <a:t>but</a:t>
            </a:r>
            <a:r>
              <a:rPr lang="pt-BR" sz="1200" dirty="0"/>
              <a:t> it was a </a:t>
            </a:r>
            <a:r>
              <a:rPr lang="pt-BR" sz="1200" dirty="0" err="1"/>
              <a:t>little</a:t>
            </a:r>
            <a:r>
              <a:rPr lang="pt-BR" sz="1200" dirty="0"/>
              <a:t> </a:t>
            </a:r>
            <a:r>
              <a:rPr lang="pt-BR" sz="1200" dirty="0" err="1"/>
              <a:t>difficult</a:t>
            </a:r>
            <a:r>
              <a:rPr lang="pt-BR" sz="1200" dirty="0"/>
              <a:t>. I </a:t>
            </a:r>
            <a:r>
              <a:rPr lang="pt-BR" sz="1200" dirty="0" err="1"/>
              <a:t>had</a:t>
            </a:r>
            <a:r>
              <a:rPr lang="pt-BR" sz="1200" dirty="0"/>
              <a:t> to </a:t>
            </a:r>
            <a:r>
              <a:rPr lang="pt-BR" sz="1200" dirty="0" err="1"/>
              <a:t>check</a:t>
            </a:r>
            <a:r>
              <a:rPr lang="pt-BR" sz="1200" dirty="0"/>
              <a:t> </a:t>
            </a:r>
            <a:r>
              <a:rPr lang="pt-BR" sz="1200" dirty="0" err="1"/>
              <a:t>many</a:t>
            </a:r>
            <a:r>
              <a:rPr lang="pt-BR" sz="1200" dirty="0"/>
              <a:t> </a:t>
            </a:r>
            <a:r>
              <a:rPr lang="pt-BR" sz="1200" dirty="0" err="1"/>
              <a:t>words</a:t>
            </a:r>
            <a:r>
              <a:rPr lang="pt-BR" sz="1200" dirty="0"/>
              <a:t>...</a:t>
            </a:r>
          </a:p>
          <a:p>
            <a:r>
              <a:rPr lang="pt-BR" sz="1200" i="1" dirty="0">
                <a:solidFill>
                  <a:schemeClr val="accent2">
                    <a:lumMod val="50000"/>
                  </a:schemeClr>
                </a:solidFill>
              </a:rPr>
              <a:t>Eu estava sentado em uma cafeteria há algumas horas atrás. Eu estava lendo uma revista em inglês para praticar minhas habilidades em inglês, mas foi um pouco difícil. Eu tive que verificar muitas palavras </a:t>
            </a:r>
          </a:p>
        </p:txBody>
      </p:sp>
      <p:sp>
        <p:nvSpPr>
          <p:cNvPr id="11" name="Retângulo 10">
            <a:extLst>
              <a:ext uri="{FF2B5EF4-FFF2-40B4-BE49-F238E27FC236}">
                <a16:creationId xmlns="" xmlns:a16="http://schemas.microsoft.com/office/drawing/2014/main" id="{4B3554D8-A4DF-45D7-9B3E-6C3AB995712D}"/>
              </a:ext>
            </a:extLst>
          </p:cNvPr>
          <p:cNvSpPr/>
          <p:nvPr/>
        </p:nvSpPr>
        <p:spPr>
          <a:xfrm>
            <a:off x="382138" y="4196475"/>
            <a:ext cx="6192838" cy="1569660"/>
          </a:xfrm>
          <a:prstGeom prst="rect">
            <a:avLst/>
          </a:prstGeom>
          <a:ln>
            <a:solidFill>
              <a:srgbClr val="1F7872"/>
            </a:solidFill>
          </a:ln>
        </p:spPr>
        <p:txBody>
          <a:bodyPr wrap="square">
            <a:spAutoFit/>
          </a:bodyPr>
          <a:lstStyle/>
          <a:p>
            <a:r>
              <a:rPr lang="pt-BR" sz="1200" dirty="0" smtClean="0">
                <a:solidFill>
                  <a:srgbClr val="3D4C53"/>
                </a:solidFill>
              </a:rPr>
              <a:t>c) </a:t>
            </a:r>
            <a:r>
              <a:rPr lang="pt-BR" sz="1200" dirty="0" err="1" smtClean="0">
                <a:solidFill>
                  <a:srgbClr val="3D4C53"/>
                </a:solidFill>
              </a:rPr>
              <a:t>What</a:t>
            </a:r>
            <a:r>
              <a:rPr lang="pt-BR" sz="1200" dirty="0" smtClean="0">
                <a:solidFill>
                  <a:srgbClr val="3D4C53"/>
                </a:solidFill>
              </a:rPr>
              <a:t> </a:t>
            </a:r>
            <a:r>
              <a:rPr lang="pt-BR" sz="1200" dirty="0">
                <a:solidFill>
                  <a:srgbClr val="3D4C53"/>
                </a:solidFill>
              </a:rPr>
              <a:t>will you be doing in </a:t>
            </a:r>
            <a:r>
              <a:rPr lang="pt-BR" sz="1200" dirty="0" err="1">
                <a:solidFill>
                  <a:srgbClr val="3D4C53"/>
                </a:solidFill>
              </a:rPr>
              <a:t>twenty-five</a:t>
            </a:r>
            <a:r>
              <a:rPr lang="pt-BR" sz="1200" dirty="0">
                <a:solidFill>
                  <a:srgbClr val="3D4C53"/>
                </a:solidFill>
              </a:rPr>
              <a:t> </a:t>
            </a:r>
            <a:r>
              <a:rPr lang="pt-BR" sz="1200" dirty="0" err="1">
                <a:solidFill>
                  <a:srgbClr val="3D4C53"/>
                </a:solidFill>
              </a:rPr>
              <a:t>years</a:t>
            </a:r>
            <a:r>
              <a:rPr lang="pt-BR" sz="1200" dirty="0">
                <a:solidFill>
                  <a:srgbClr val="3D4C53"/>
                </a:solidFill>
              </a:rPr>
              <a:t>' time? </a:t>
            </a:r>
            <a:r>
              <a:rPr lang="pt-BR" sz="1200" dirty="0" err="1">
                <a:solidFill>
                  <a:srgbClr val="3D4C53"/>
                </a:solidFill>
              </a:rPr>
              <a:t>Think</a:t>
            </a:r>
            <a:r>
              <a:rPr lang="pt-BR" sz="1200" dirty="0">
                <a:solidFill>
                  <a:srgbClr val="3D4C53"/>
                </a:solidFill>
              </a:rPr>
              <a:t> </a:t>
            </a:r>
            <a:r>
              <a:rPr lang="pt-BR" sz="1200" dirty="0" err="1">
                <a:solidFill>
                  <a:srgbClr val="3D4C53"/>
                </a:solidFill>
              </a:rPr>
              <a:t>about</a:t>
            </a:r>
            <a:r>
              <a:rPr lang="pt-BR" sz="1200" dirty="0">
                <a:solidFill>
                  <a:srgbClr val="3D4C53"/>
                </a:solidFill>
              </a:rPr>
              <a:t> </a:t>
            </a:r>
            <a:r>
              <a:rPr lang="pt-BR" sz="1200" dirty="0" err="1">
                <a:solidFill>
                  <a:srgbClr val="3D4C53"/>
                </a:solidFill>
              </a:rPr>
              <a:t>where</a:t>
            </a:r>
            <a:r>
              <a:rPr lang="pt-BR" sz="1200" dirty="0">
                <a:solidFill>
                  <a:srgbClr val="3D4C53"/>
                </a:solidFill>
              </a:rPr>
              <a:t> you will be living, </a:t>
            </a:r>
            <a:r>
              <a:rPr lang="pt-BR" sz="1200" dirty="0" err="1">
                <a:solidFill>
                  <a:srgbClr val="3D4C53"/>
                </a:solidFill>
              </a:rPr>
              <a:t>working</a:t>
            </a:r>
            <a:r>
              <a:rPr lang="pt-BR" sz="1200" dirty="0">
                <a:solidFill>
                  <a:srgbClr val="3D4C53"/>
                </a:solidFill>
              </a:rPr>
              <a:t>, etc.</a:t>
            </a:r>
          </a:p>
          <a:p>
            <a:r>
              <a:rPr lang="pt-BR" sz="1200" i="1" dirty="0">
                <a:solidFill>
                  <a:schemeClr val="accent2">
                    <a:lumMod val="50000"/>
                  </a:schemeClr>
                </a:solidFill>
              </a:rPr>
              <a:t>O que você fará em vinte e cinco anos? Pense em onde você vai morar, trabalhar etc.</a:t>
            </a:r>
          </a:p>
          <a:p>
            <a:r>
              <a:rPr lang="pt-BR" sz="1200" dirty="0"/>
              <a:t> In </a:t>
            </a:r>
            <a:r>
              <a:rPr lang="pt-BR" sz="1200" dirty="0" err="1"/>
              <a:t>twenty-five</a:t>
            </a:r>
            <a:r>
              <a:rPr lang="pt-BR" sz="1200" dirty="0"/>
              <a:t> </a:t>
            </a:r>
            <a:r>
              <a:rPr lang="pt-BR" sz="1200" dirty="0" err="1"/>
              <a:t>years</a:t>
            </a:r>
            <a:r>
              <a:rPr lang="pt-BR" sz="1200" dirty="0"/>
              <a:t>' time, I will be running my </a:t>
            </a:r>
            <a:r>
              <a:rPr lang="pt-BR" sz="1200" dirty="0" err="1"/>
              <a:t>own</a:t>
            </a:r>
            <a:r>
              <a:rPr lang="pt-BR" sz="1200" dirty="0"/>
              <a:t> </a:t>
            </a:r>
            <a:r>
              <a:rPr lang="pt-BR" sz="1200" dirty="0" err="1"/>
              <a:t>company</a:t>
            </a:r>
            <a:r>
              <a:rPr lang="pt-BR" sz="1200" dirty="0"/>
              <a:t> to help people </a:t>
            </a:r>
            <a:r>
              <a:rPr lang="pt-BR" sz="1200" dirty="0" err="1"/>
              <a:t>learn</a:t>
            </a:r>
            <a:r>
              <a:rPr lang="pt-BR" sz="1200" dirty="0"/>
              <a:t> English. Students will study online </a:t>
            </a:r>
            <a:r>
              <a:rPr lang="pt-BR" sz="1200" dirty="0" err="1"/>
              <a:t>from</a:t>
            </a:r>
            <a:r>
              <a:rPr lang="pt-BR" sz="1200" dirty="0"/>
              <a:t> </a:t>
            </a:r>
            <a:r>
              <a:rPr lang="pt-BR" sz="1200" dirty="0" err="1"/>
              <a:t>anywhere</a:t>
            </a:r>
            <a:r>
              <a:rPr lang="pt-BR" sz="1200" dirty="0"/>
              <a:t> in the world. I will be </a:t>
            </a:r>
            <a:r>
              <a:rPr lang="pt-BR" sz="1200" dirty="0" err="1"/>
              <a:t>traveling</a:t>
            </a:r>
            <a:r>
              <a:rPr lang="pt-BR" sz="1200" dirty="0"/>
              <a:t> a lot too...</a:t>
            </a:r>
          </a:p>
          <a:p>
            <a:r>
              <a:rPr lang="pt-BR" sz="1200" i="1" dirty="0">
                <a:solidFill>
                  <a:schemeClr val="accent2">
                    <a:lumMod val="50000"/>
                  </a:schemeClr>
                </a:solidFill>
              </a:rPr>
              <a:t>Dentro de vinte e cinco anos, estarei dirigindo minha própria empresa para ajudar as pessoas a aprender inglês. Os alunos estudarão on-line de qualquer lugar do mundo. Eu vou viajar muito também </a:t>
            </a:r>
          </a:p>
        </p:txBody>
      </p:sp>
    </p:spTree>
    <p:extLst>
      <p:ext uri="{BB962C8B-B14F-4D97-AF65-F5344CB8AC3E}">
        <p14:creationId xmlns:p14="http://schemas.microsoft.com/office/powerpoint/2010/main" val="1668622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127537" y="157822"/>
            <a:ext cx="3171830" cy="375552"/>
          </a:xfrm>
          <a:prstGeom prst="rect">
            <a:avLst/>
          </a:prstGeom>
        </p:spPr>
        <p:txBody>
          <a:bodyPr wrap="none" lIns="91440" tIns="45720" rIns="91440" bIns="45720" anchor="t">
            <a:spAutoFit/>
          </a:bodyPr>
          <a:lstStyle/>
          <a:p>
            <a:pPr algn="ctr">
              <a:lnSpc>
                <a:spcPct val="107000"/>
              </a:lnSpc>
            </a:pPr>
            <a:r>
              <a:rPr lang="pt-BR" b="1" i="1" dirty="0">
                <a:solidFill>
                  <a:srgbClr val="002060"/>
                </a:solidFill>
                <a:latin typeface="Calibri"/>
                <a:ea typeface="Calibri" panose="020F0502020204030204" pitchFamily="34" charset="0"/>
                <a:cs typeface="Times New Roman"/>
              </a:rPr>
              <a:t>Lição 09 B – Tempo Progressivo</a:t>
            </a:r>
            <a:endParaRPr lang="pt-BR" b="1" i="1" dirty="0">
              <a:solidFill>
                <a:srgbClr val="002060"/>
              </a:solidFill>
              <a:effectLst/>
              <a:latin typeface="Calibri"/>
              <a:ea typeface="Calibri" panose="020F0502020204030204" pitchFamily="34" charset="0"/>
              <a:cs typeface="Times New Roman"/>
            </a:endParaRPr>
          </a:p>
        </p:txBody>
      </p:sp>
      <p:sp>
        <p:nvSpPr>
          <p:cNvPr id="4" name="Retângulo 3"/>
          <p:cNvSpPr/>
          <p:nvPr/>
        </p:nvSpPr>
        <p:spPr>
          <a:xfrm>
            <a:off x="368300" y="8299629"/>
            <a:ext cx="6192838" cy="1261884"/>
          </a:xfrm>
          <a:prstGeom prst="rect">
            <a:avLst/>
          </a:prstGeom>
          <a:ln w="3175">
            <a:solidFill>
              <a:schemeClr val="accent6"/>
            </a:solidFill>
          </a:ln>
        </p:spPr>
        <p:txBody>
          <a:bodyPr wrap="square" lIns="91440" tIns="45720" rIns="91440" bIns="45720" anchor="t">
            <a:spAutoFit/>
          </a:bodyPr>
          <a:lstStyle/>
          <a:p>
            <a:r>
              <a:rPr lang="en-US" sz="1600" b="1" i="1" dirty="0">
                <a:solidFill>
                  <a:schemeClr val="accent6"/>
                </a:solidFill>
                <a:cs typeface="Calibri"/>
              </a:rPr>
              <a:t>                                                                         </a:t>
            </a:r>
            <a:r>
              <a:rPr lang="en-US" sz="1600" b="1" i="1" dirty="0" smtClean="0">
                <a:solidFill>
                  <a:schemeClr val="accent6"/>
                </a:solidFill>
                <a:cs typeface="Calibri"/>
              </a:rPr>
              <a:t>2 - RESPONDA </a:t>
            </a:r>
            <a:r>
              <a:rPr lang="en-US" sz="1600" b="1" i="1" dirty="0">
                <a:solidFill>
                  <a:schemeClr val="accent6"/>
                </a:solidFill>
                <a:cs typeface="Calibri"/>
              </a:rPr>
              <a:t>AS PERGUNTAS</a:t>
            </a:r>
            <a:endParaRPr lang="en-US" sz="1200" dirty="0">
              <a:solidFill>
                <a:schemeClr val="accent6"/>
              </a:solidFill>
              <a:cs typeface="Calibri"/>
            </a:endParaRPr>
          </a:p>
          <a:p>
            <a:r>
              <a:rPr lang="en-US" sz="1200" dirty="0" smtClean="0">
                <a:solidFill>
                  <a:srgbClr val="70AD47"/>
                </a:solidFill>
                <a:ea typeface="+mn-lt"/>
                <a:cs typeface="+mn-lt"/>
              </a:rPr>
              <a:t>a) What </a:t>
            </a:r>
            <a:r>
              <a:rPr lang="en-US" sz="1200" dirty="0">
                <a:solidFill>
                  <a:srgbClr val="70AD47"/>
                </a:solidFill>
                <a:ea typeface="+mn-lt"/>
                <a:cs typeface="+mn-lt"/>
              </a:rPr>
              <a:t>job </a:t>
            </a:r>
            <a:r>
              <a:rPr lang="en-US" sz="1200" dirty="0" smtClean="0">
                <a:solidFill>
                  <a:srgbClr val="70AD47"/>
                </a:solidFill>
                <a:ea typeface="+mn-lt"/>
                <a:cs typeface="+mn-lt"/>
              </a:rPr>
              <a:t>/ </a:t>
            </a:r>
            <a:r>
              <a:rPr lang="en-US" sz="1200" dirty="0" err="1" smtClean="0">
                <a:solidFill>
                  <a:srgbClr val="70AD47"/>
                </a:solidFill>
                <a:ea typeface="+mn-lt"/>
                <a:cs typeface="+mn-lt"/>
              </a:rPr>
              <a:t>jobi</a:t>
            </a:r>
            <a:r>
              <a:rPr lang="en-US" sz="1200" dirty="0" smtClean="0">
                <a:solidFill>
                  <a:srgbClr val="70AD47"/>
                </a:solidFill>
                <a:ea typeface="+mn-lt"/>
                <a:cs typeface="+mn-lt"/>
              </a:rPr>
              <a:t> pays </a:t>
            </a:r>
            <a:r>
              <a:rPr lang="en-US" sz="1200" dirty="0">
                <a:solidFill>
                  <a:srgbClr val="70AD47"/>
                </a:solidFill>
                <a:ea typeface="+mn-lt"/>
                <a:cs typeface="+mn-lt"/>
              </a:rPr>
              <a:t>better?</a:t>
            </a:r>
          </a:p>
          <a:p>
            <a:r>
              <a:rPr lang="en" sz="1200" i="1" dirty="0">
                <a:solidFill>
                  <a:schemeClr val="accent2">
                    <a:lumMod val="50000"/>
                  </a:schemeClr>
                </a:solidFill>
                <a:ea typeface="+mn-lt"/>
                <a:cs typeface="+mn-lt"/>
              </a:rPr>
              <a:t>Qual </a:t>
            </a:r>
            <a:r>
              <a:rPr lang="en" sz="1200" i="1" dirty="0" err="1">
                <a:solidFill>
                  <a:schemeClr val="accent2">
                    <a:lumMod val="50000"/>
                  </a:schemeClr>
                </a:solidFill>
                <a:ea typeface="+mn-lt"/>
                <a:cs typeface="+mn-lt"/>
              </a:rPr>
              <a:t>trabalho</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paga</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melhor</a:t>
            </a:r>
            <a:r>
              <a:rPr lang="en" sz="1200" i="1" dirty="0">
                <a:solidFill>
                  <a:schemeClr val="accent2">
                    <a:lumMod val="50000"/>
                  </a:schemeClr>
                </a:solidFill>
                <a:ea typeface="+mn-lt"/>
                <a:cs typeface="+mn-lt"/>
              </a:rPr>
              <a:t>?</a:t>
            </a:r>
          </a:p>
          <a:p>
            <a:endParaRPr lang="en" sz="1200" i="1" dirty="0">
              <a:solidFill>
                <a:schemeClr val="accent2">
                  <a:lumMod val="50000"/>
                </a:schemeClr>
              </a:solidFill>
              <a:ea typeface="+mn-lt"/>
              <a:cs typeface="+mn-lt"/>
            </a:endParaRPr>
          </a:p>
          <a:p>
            <a:r>
              <a:rPr lang="en" sz="1200" dirty="0" smtClean="0">
                <a:solidFill>
                  <a:srgbClr val="70AD47"/>
                </a:solidFill>
                <a:ea typeface="+mn-lt"/>
                <a:cs typeface="+mn-lt"/>
              </a:rPr>
              <a:t>b) What </a:t>
            </a:r>
            <a:r>
              <a:rPr lang="en" sz="1200" dirty="0">
                <a:solidFill>
                  <a:srgbClr val="70AD47"/>
                </a:solidFill>
                <a:ea typeface="+mn-lt"/>
                <a:cs typeface="+mn-lt"/>
              </a:rPr>
              <a:t>job </a:t>
            </a:r>
            <a:r>
              <a:rPr lang="en" sz="1200" dirty="0" smtClean="0">
                <a:solidFill>
                  <a:srgbClr val="70AD47"/>
                </a:solidFill>
                <a:ea typeface="+mn-lt"/>
                <a:cs typeface="+mn-lt"/>
              </a:rPr>
              <a:t>are / is </a:t>
            </a:r>
            <a:r>
              <a:rPr lang="en" sz="1200" dirty="0">
                <a:solidFill>
                  <a:srgbClr val="70AD47"/>
                </a:solidFill>
                <a:ea typeface="+mn-lt"/>
                <a:cs typeface="+mn-lt"/>
              </a:rPr>
              <a:t>more important para sociedade?</a:t>
            </a:r>
          </a:p>
          <a:p>
            <a:r>
              <a:rPr lang="en" sz="1200" i="1" dirty="0">
                <a:solidFill>
                  <a:schemeClr val="accent2">
                    <a:lumMod val="50000"/>
                  </a:schemeClr>
                </a:solidFill>
                <a:ea typeface="+mn-lt"/>
                <a:cs typeface="+mn-lt"/>
              </a:rPr>
              <a:t>Qual </a:t>
            </a:r>
            <a:r>
              <a:rPr lang="en" sz="1200" i="1" dirty="0" err="1">
                <a:solidFill>
                  <a:schemeClr val="accent2">
                    <a:lumMod val="50000"/>
                  </a:schemeClr>
                </a:solidFill>
                <a:ea typeface="+mn-lt"/>
                <a:cs typeface="+mn-lt"/>
              </a:rPr>
              <a:t>trabalho</a:t>
            </a:r>
            <a:r>
              <a:rPr lang="en" sz="1200" i="1" dirty="0">
                <a:solidFill>
                  <a:schemeClr val="accent2">
                    <a:lumMod val="50000"/>
                  </a:schemeClr>
                </a:solidFill>
                <a:ea typeface="+mn-lt"/>
                <a:cs typeface="+mn-lt"/>
              </a:rPr>
              <a:t> é </a:t>
            </a:r>
            <a:r>
              <a:rPr lang="en" sz="1200" i="1" dirty="0" err="1">
                <a:solidFill>
                  <a:schemeClr val="accent2">
                    <a:lumMod val="50000"/>
                  </a:schemeClr>
                </a:solidFill>
                <a:ea typeface="+mn-lt"/>
                <a:cs typeface="+mn-lt"/>
              </a:rPr>
              <a:t>mais</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importante</a:t>
            </a:r>
            <a:r>
              <a:rPr lang="en" sz="1200" i="1" dirty="0">
                <a:solidFill>
                  <a:schemeClr val="accent2">
                    <a:lumMod val="50000"/>
                  </a:schemeClr>
                </a:solidFill>
                <a:ea typeface="+mn-lt"/>
                <a:cs typeface="+mn-lt"/>
              </a:rPr>
              <a:t> para </a:t>
            </a:r>
            <a:r>
              <a:rPr lang="en" sz="1200" i="1" dirty="0" err="1">
                <a:solidFill>
                  <a:schemeClr val="accent2">
                    <a:lumMod val="50000"/>
                  </a:schemeClr>
                </a:solidFill>
                <a:ea typeface="+mn-lt"/>
                <a:cs typeface="+mn-lt"/>
              </a:rPr>
              <a:t>sociedade</a:t>
            </a:r>
            <a:r>
              <a:rPr lang="en" sz="1200" i="1" dirty="0">
                <a:solidFill>
                  <a:schemeClr val="accent2">
                    <a:lumMod val="50000"/>
                  </a:schemeClr>
                </a:solidFill>
                <a:ea typeface="+mn-lt"/>
                <a:cs typeface="+mn-lt"/>
              </a:rPr>
              <a:t>?</a:t>
            </a:r>
          </a:p>
        </p:txBody>
      </p:sp>
      <p:sp>
        <p:nvSpPr>
          <p:cNvPr id="6" name="Retângulo 5"/>
          <p:cNvSpPr/>
          <p:nvPr/>
        </p:nvSpPr>
        <p:spPr>
          <a:xfrm>
            <a:off x="348433" y="722109"/>
            <a:ext cx="6063625" cy="7355860"/>
          </a:xfrm>
          <a:prstGeom prst="rect">
            <a:avLst/>
          </a:prstGeom>
          <a:ln>
            <a:solidFill>
              <a:schemeClr val="accent6"/>
            </a:solidFill>
            <a:prstDash val="sysDot"/>
          </a:ln>
        </p:spPr>
        <p:txBody>
          <a:bodyPr wrap="square" lIns="91440" tIns="45720" rIns="91440" bIns="45720" anchor="t">
            <a:spAutoFit/>
          </a:bodyPr>
          <a:lstStyle/>
          <a:p>
            <a:r>
              <a:rPr lang="pt-BR" sz="1600" b="1" i="1" dirty="0" smtClean="0">
                <a:solidFill>
                  <a:schemeClr val="accent6"/>
                </a:solidFill>
                <a:cs typeface="Calibri"/>
              </a:rPr>
              <a:t>1 - VOCABULÁRIO </a:t>
            </a:r>
            <a:r>
              <a:rPr lang="pt-BR" sz="1600" b="1" i="1" dirty="0">
                <a:solidFill>
                  <a:schemeClr val="accent6"/>
                </a:solidFill>
                <a:cs typeface="Calibri"/>
              </a:rPr>
              <a:t>- </a:t>
            </a:r>
            <a:r>
              <a:rPr lang="en-US" sz="1600" b="1" i="1" dirty="0">
                <a:solidFill>
                  <a:schemeClr val="accent6"/>
                </a:solidFill>
                <a:cs typeface="Calibri"/>
              </a:rPr>
              <a:t>Jobs- Trabalhos</a:t>
            </a:r>
          </a:p>
          <a:p>
            <a:endParaRPr lang="pt-BR" sz="1200" b="1" i="1" dirty="0">
              <a:solidFill>
                <a:srgbClr val="70AD47"/>
              </a:solidFill>
              <a:ea typeface="+mn-lt"/>
              <a:cs typeface="+mn-lt"/>
            </a:endParaRPr>
          </a:p>
          <a:p>
            <a:r>
              <a:rPr lang="en-US" sz="1200" b="1" dirty="0">
                <a:ea typeface="+mn-lt"/>
                <a:cs typeface="+mn-lt"/>
              </a:rPr>
              <a:t>Baseball – </a:t>
            </a:r>
            <a:r>
              <a:rPr lang="en-US" sz="1200" i="1" dirty="0">
                <a:solidFill>
                  <a:schemeClr val="accent2">
                    <a:lumMod val="50000"/>
                  </a:schemeClr>
                </a:solidFill>
                <a:ea typeface="+mn-lt"/>
                <a:cs typeface="+mn-lt"/>
              </a:rPr>
              <a:t>Baseball - </a:t>
            </a:r>
            <a:r>
              <a:rPr lang="en-US" sz="1200" dirty="0">
                <a:ea typeface="+mn-lt"/>
                <a:cs typeface="+mn-lt"/>
              </a:rPr>
              <a:t>He is good at </a:t>
            </a:r>
            <a:r>
              <a:rPr lang="en-US" sz="1200" dirty="0" smtClean="0">
                <a:ea typeface="+mn-lt"/>
                <a:cs typeface="+mn-lt"/>
              </a:rPr>
              <a:t>___________.</a:t>
            </a:r>
            <a:endParaRPr lang="en-US" sz="1200" i="1" dirty="0">
              <a:ea typeface="+mn-lt"/>
              <a:cs typeface="+mn-lt"/>
            </a:endParaRPr>
          </a:p>
          <a:p>
            <a:r>
              <a:rPr lang="en-US" sz="1200" b="1" dirty="0">
                <a:ea typeface="+mn-lt"/>
                <a:cs typeface="+mn-lt"/>
              </a:rPr>
              <a:t>Actor – </a:t>
            </a:r>
            <a:r>
              <a:rPr lang="en-US" sz="1200" i="1" dirty="0">
                <a:solidFill>
                  <a:schemeClr val="accent2">
                    <a:lumMod val="50000"/>
                  </a:schemeClr>
                </a:solidFill>
                <a:ea typeface="+mn-lt"/>
                <a:cs typeface="+mn-lt"/>
              </a:rPr>
              <a:t>Ator</a:t>
            </a:r>
            <a:r>
              <a:rPr lang="en-US" sz="1200" b="1" dirty="0">
                <a:ea typeface="+mn-lt"/>
                <a:cs typeface="+mn-lt"/>
              </a:rPr>
              <a:t> - </a:t>
            </a:r>
            <a:r>
              <a:rPr lang="en-US" sz="1200" dirty="0">
                <a:ea typeface="+mn-lt"/>
                <a:cs typeface="+mn-lt"/>
              </a:rPr>
              <a:t>I want to be an ___________.</a:t>
            </a:r>
            <a:endParaRPr lang="en-US" b="1" dirty="0">
              <a:ea typeface="+mn-lt"/>
              <a:cs typeface="+mn-lt"/>
            </a:endParaRPr>
          </a:p>
          <a:p>
            <a:r>
              <a:rPr lang="en-US" sz="1200" b="1" dirty="0">
                <a:ea typeface="+mn-lt"/>
                <a:cs typeface="+mn-lt"/>
              </a:rPr>
              <a:t>Artist – </a:t>
            </a:r>
            <a:r>
              <a:rPr lang="en-US" sz="1200" i="1" dirty="0">
                <a:solidFill>
                  <a:schemeClr val="accent2">
                    <a:lumMod val="50000"/>
                  </a:schemeClr>
                </a:solidFill>
                <a:ea typeface="+mn-lt"/>
                <a:cs typeface="+mn-lt"/>
              </a:rPr>
              <a:t>Artista</a:t>
            </a:r>
            <a:r>
              <a:rPr lang="en-US" sz="1200" b="1" dirty="0">
                <a:ea typeface="+mn-lt"/>
                <a:cs typeface="+mn-lt"/>
              </a:rPr>
              <a:t> - </a:t>
            </a:r>
            <a:r>
              <a:rPr lang="en-US" sz="1200" dirty="0">
                <a:ea typeface="+mn-lt"/>
                <a:cs typeface="+mn-lt"/>
              </a:rPr>
              <a:t> Not everybody wants to be an ___________.</a:t>
            </a:r>
            <a:endParaRPr lang="en-US" b="1" dirty="0">
              <a:ea typeface="+mn-lt"/>
              <a:cs typeface="+mn-lt"/>
            </a:endParaRPr>
          </a:p>
          <a:p>
            <a:r>
              <a:rPr lang="en-US" sz="1200" b="1" dirty="0">
                <a:ea typeface="+mn-lt"/>
                <a:cs typeface="+mn-lt"/>
              </a:rPr>
              <a:t>Businessman - </a:t>
            </a:r>
            <a:r>
              <a:rPr lang="en-US" sz="1200" i="1" dirty="0">
                <a:solidFill>
                  <a:schemeClr val="accent2">
                    <a:lumMod val="50000"/>
                  </a:schemeClr>
                </a:solidFill>
                <a:ea typeface="+mn-lt"/>
                <a:cs typeface="+mn-lt"/>
              </a:rPr>
              <a:t>Homem de </a:t>
            </a:r>
            <a:r>
              <a:rPr lang="en-US" sz="1200" i="1" dirty="0" err="1">
                <a:solidFill>
                  <a:schemeClr val="accent2">
                    <a:lumMod val="50000"/>
                  </a:schemeClr>
                </a:solidFill>
                <a:ea typeface="+mn-lt"/>
                <a:cs typeface="+mn-lt"/>
              </a:rPr>
              <a:t>negócios</a:t>
            </a:r>
            <a:r>
              <a:rPr lang="en-US" sz="1200" i="1" dirty="0">
                <a:solidFill>
                  <a:schemeClr val="accent2">
                    <a:lumMod val="50000"/>
                  </a:schemeClr>
                </a:solidFill>
                <a:ea typeface="+mn-lt"/>
                <a:cs typeface="+mn-lt"/>
              </a:rPr>
              <a:t> - </a:t>
            </a:r>
            <a:r>
              <a:rPr lang="en-US" sz="1200" dirty="0">
                <a:ea typeface="+mn-lt"/>
                <a:cs typeface="+mn-lt"/>
              </a:rPr>
              <a:t>I visualized him as a typical ___________.</a:t>
            </a:r>
            <a:endParaRPr lang="en-US" b="1" dirty="0">
              <a:cs typeface="Calibri"/>
            </a:endParaRPr>
          </a:p>
          <a:p>
            <a:r>
              <a:rPr lang="en-US" sz="1200" b="1" dirty="0">
                <a:ea typeface="+mn-lt"/>
                <a:cs typeface="+mn-lt"/>
              </a:rPr>
              <a:t>Businesswoman - </a:t>
            </a:r>
            <a:r>
              <a:rPr lang="en-US" sz="1200" i="1" dirty="0" err="1">
                <a:solidFill>
                  <a:schemeClr val="accent2">
                    <a:lumMod val="50000"/>
                  </a:schemeClr>
                </a:solidFill>
                <a:ea typeface="+mn-lt"/>
                <a:cs typeface="+mn-lt"/>
              </a:rPr>
              <a:t>Empresária</a:t>
            </a:r>
            <a:r>
              <a:rPr lang="en-US" sz="1200" i="1" dirty="0">
                <a:solidFill>
                  <a:schemeClr val="accent2">
                    <a:lumMod val="50000"/>
                  </a:schemeClr>
                </a:solidFill>
                <a:ea typeface="+mn-lt"/>
                <a:cs typeface="+mn-lt"/>
              </a:rPr>
              <a:t> - </a:t>
            </a:r>
            <a:r>
              <a:rPr lang="en-US" sz="1200" dirty="0">
                <a:ea typeface="+mn-lt"/>
                <a:cs typeface="+mn-lt"/>
              </a:rPr>
              <a:t>She doesn't aspire to become a full-time ___________.</a:t>
            </a:r>
          </a:p>
          <a:p>
            <a:r>
              <a:rPr lang="en-US" sz="1200" b="1" dirty="0">
                <a:ea typeface="+mn-lt"/>
                <a:cs typeface="+mn-lt"/>
              </a:rPr>
              <a:t>Chemist - </a:t>
            </a:r>
            <a:r>
              <a:rPr lang="en-US" sz="1200" i="1" dirty="0" err="1">
                <a:solidFill>
                  <a:schemeClr val="accent2">
                    <a:lumMod val="50000"/>
                  </a:schemeClr>
                </a:solidFill>
                <a:ea typeface="+mn-lt"/>
                <a:cs typeface="+mn-lt"/>
              </a:rPr>
              <a:t>Químico</a:t>
            </a:r>
            <a:r>
              <a:rPr lang="en-US" sz="1200" i="1" dirty="0">
                <a:solidFill>
                  <a:schemeClr val="accent2">
                    <a:lumMod val="50000"/>
                  </a:schemeClr>
                </a:solidFill>
                <a:ea typeface="+mn-lt"/>
                <a:cs typeface="+mn-lt"/>
              </a:rPr>
              <a:t> - </a:t>
            </a:r>
            <a:r>
              <a:rPr lang="en-US" sz="1200" dirty="0">
                <a:ea typeface="+mn-lt"/>
                <a:cs typeface="+mn-lt"/>
              </a:rPr>
              <a:t>The young ___________ decided to open a pharmacy.</a:t>
            </a:r>
          </a:p>
          <a:p>
            <a:r>
              <a:rPr lang="en-US" sz="1200" b="1" dirty="0">
                <a:ea typeface="+mn-lt"/>
                <a:cs typeface="+mn-lt"/>
              </a:rPr>
              <a:t>Cleaner – </a:t>
            </a:r>
            <a:r>
              <a:rPr lang="en-US" sz="1200" i="1" dirty="0" err="1">
                <a:solidFill>
                  <a:schemeClr val="accent2">
                    <a:lumMod val="50000"/>
                  </a:schemeClr>
                </a:solidFill>
                <a:ea typeface="+mn-lt"/>
                <a:cs typeface="+mn-lt"/>
              </a:rPr>
              <a:t>Limpador</a:t>
            </a:r>
            <a:r>
              <a:rPr lang="en-US" sz="1200" b="1" dirty="0">
                <a:ea typeface="+mn-lt"/>
                <a:cs typeface="+mn-lt"/>
              </a:rPr>
              <a:t> - </a:t>
            </a:r>
            <a:r>
              <a:rPr lang="en-US" sz="1200" dirty="0">
                <a:ea typeface="+mn-lt"/>
                <a:cs typeface="+mn-lt"/>
              </a:rPr>
              <a:t> I worked as a ___________ in a hospital.</a:t>
            </a:r>
            <a:endParaRPr lang="en-US" b="1" dirty="0">
              <a:cs typeface="Calibri"/>
            </a:endParaRPr>
          </a:p>
          <a:p>
            <a:r>
              <a:rPr lang="en-US" sz="1200" b="1" dirty="0">
                <a:ea typeface="+mn-lt"/>
                <a:cs typeface="+mn-lt"/>
              </a:rPr>
              <a:t>Coach – </a:t>
            </a:r>
            <a:r>
              <a:rPr lang="en-US" sz="1200" i="1" dirty="0" err="1">
                <a:solidFill>
                  <a:schemeClr val="accent2">
                    <a:lumMod val="50000"/>
                  </a:schemeClr>
                </a:solidFill>
                <a:ea typeface="+mn-lt"/>
                <a:cs typeface="+mn-lt"/>
              </a:rPr>
              <a:t>Treinador</a:t>
            </a:r>
            <a:r>
              <a:rPr lang="en-US" sz="1200" b="1" dirty="0">
                <a:ea typeface="+mn-lt"/>
                <a:cs typeface="+mn-lt"/>
              </a:rPr>
              <a:t> - </a:t>
            </a:r>
            <a:r>
              <a:rPr lang="en-US" sz="1200" dirty="0">
                <a:ea typeface="+mn-lt"/>
                <a:cs typeface="+mn-lt"/>
              </a:rPr>
              <a:t>I'm not your ___________ anymore.</a:t>
            </a:r>
            <a:endParaRPr lang="en-US" b="1" dirty="0">
              <a:cs typeface="Calibri"/>
            </a:endParaRPr>
          </a:p>
          <a:p>
            <a:r>
              <a:rPr lang="en-US" sz="1200" b="1" dirty="0">
                <a:ea typeface="+mn-lt"/>
                <a:cs typeface="+mn-lt"/>
              </a:rPr>
              <a:t>Cook – </a:t>
            </a:r>
            <a:r>
              <a:rPr lang="en-US" sz="1200" i="1" dirty="0" err="1">
                <a:solidFill>
                  <a:schemeClr val="accent2">
                    <a:lumMod val="50000"/>
                  </a:schemeClr>
                </a:solidFill>
                <a:ea typeface="+mn-lt"/>
                <a:cs typeface="+mn-lt"/>
              </a:rPr>
              <a:t>Cozinheiro</a:t>
            </a:r>
            <a:r>
              <a:rPr lang="en-US" sz="1200" i="1" dirty="0">
                <a:solidFill>
                  <a:schemeClr val="accent2">
                    <a:lumMod val="50000"/>
                  </a:schemeClr>
                </a:solidFill>
                <a:ea typeface="+mn-lt"/>
                <a:cs typeface="+mn-lt"/>
              </a:rPr>
              <a:t> - </a:t>
            </a:r>
            <a:r>
              <a:rPr lang="en-US" sz="1200" dirty="0">
                <a:ea typeface="+mn-lt"/>
                <a:cs typeface="+mn-lt"/>
              </a:rPr>
              <a:t>You're a good ___________.</a:t>
            </a:r>
          </a:p>
          <a:p>
            <a:r>
              <a:rPr lang="en-US" sz="1200" b="1" dirty="0">
                <a:ea typeface="+mn-lt"/>
                <a:cs typeface="+mn-lt"/>
              </a:rPr>
              <a:t>Dentist – </a:t>
            </a:r>
            <a:r>
              <a:rPr lang="en-US" sz="1200" i="1" dirty="0">
                <a:solidFill>
                  <a:schemeClr val="accent2">
                    <a:lumMod val="50000"/>
                  </a:schemeClr>
                </a:solidFill>
                <a:ea typeface="+mn-lt"/>
                <a:cs typeface="+mn-lt"/>
              </a:rPr>
              <a:t>Dentista - </a:t>
            </a:r>
            <a:r>
              <a:rPr lang="en-US" sz="1200" dirty="0">
                <a:ea typeface="+mn-lt"/>
                <a:cs typeface="+mn-lt"/>
              </a:rPr>
              <a:t>Tom has a son who is a ___________. </a:t>
            </a:r>
          </a:p>
          <a:p>
            <a:r>
              <a:rPr lang="en-US" sz="1200" b="1" dirty="0">
                <a:ea typeface="+mn-lt"/>
                <a:cs typeface="+mn-lt"/>
              </a:rPr>
              <a:t>Doctor – </a:t>
            </a:r>
            <a:r>
              <a:rPr lang="en-US" sz="1200" i="1" dirty="0" err="1">
                <a:solidFill>
                  <a:schemeClr val="accent2">
                    <a:lumMod val="50000"/>
                  </a:schemeClr>
                </a:solidFill>
                <a:ea typeface="+mn-lt"/>
                <a:cs typeface="+mn-lt"/>
              </a:rPr>
              <a:t>Doutor</a:t>
            </a:r>
            <a:r>
              <a:rPr lang="en-US" sz="1200" dirty="0">
                <a:ea typeface="+mn-lt"/>
                <a:cs typeface="+mn-lt"/>
              </a:rPr>
              <a:t> – We have the same ___________.</a:t>
            </a:r>
          </a:p>
          <a:p>
            <a:r>
              <a:rPr lang="en-US" sz="1200" b="1" dirty="0">
                <a:ea typeface="+mn-lt"/>
                <a:cs typeface="+mn-lt"/>
              </a:rPr>
              <a:t>Driver - </a:t>
            </a:r>
            <a:r>
              <a:rPr lang="en-US" sz="1200" i="1" dirty="0" err="1">
                <a:solidFill>
                  <a:schemeClr val="accent2">
                    <a:lumMod val="50000"/>
                  </a:schemeClr>
                </a:solidFill>
                <a:ea typeface="+mn-lt"/>
                <a:cs typeface="+mn-lt"/>
              </a:rPr>
              <a:t>Motorista</a:t>
            </a:r>
            <a:r>
              <a:rPr lang="en-US" sz="1200" dirty="0">
                <a:ea typeface="+mn-lt"/>
                <a:cs typeface="+mn-lt"/>
              </a:rPr>
              <a:t> - I don't trust this ___________.</a:t>
            </a:r>
            <a:endParaRPr lang="en-US" b="1" dirty="0">
              <a:cs typeface="Calibri"/>
            </a:endParaRPr>
          </a:p>
          <a:p>
            <a:r>
              <a:rPr lang="en-US" sz="1200" b="1" dirty="0">
                <a:ea typeface="+mn-lt"/>
                <a:cs typeface="+mn-lt"/>
              </a:rPr>
              <a:t>Engineer - </a:t>
            </a:r>
            <a:r>
              <a:rPr lang="en-US" sz="1200" i="1" dirty="0" err="1">
                <a:solidFill>
                  <a:schemeClr val="accent2">
                    <a:lumMod val="50000"/>
                  </a:schemeClr>
                </a:solidFill>
                <a:ea typeface="+mn-lt"/>
                <a:cs typeface="+mn-lt"/>
              </a:rPr>
              <a:t>Engenheiro</a:t>
            </a:r>
            <a:r>
              <a:rPr lang="en-US" sz="1200" i="1" dirty="0">
                <a:solidFill>
                  <a:schemeClr val="accent2">
                    <a:lumMod val="50000"/>
                  </a:schemeClr>
                </a:solidFill>
                <a:ea typeface="+mn-lt"/>
                <a:cs typeface="+mn-lt"/>
              </a:rPr>
              <a:t> - </a:t>
            </a:r>
            <a:r>
              <a:rPr lang="en-US" sz="1200" dirty="0">
                <a:ea typeface="+mn-lt"/>
                <a:cs typeface="+mn-lt"/>
              </a:rPr>
              <a:t>Many ___________ designed the new airplane.</a:t>
            </a:r>
          </a:p>
          <a:p>
            <a:r>
              <a:rPr lang="en-US" sz="1200" b="1" dirty="0">
                <a:ea typeface="+mn-lt"/>
                <a:cs typeface="+mn-lt"/>
              </a:rPr>
              <a:t>Farmer - </a:t>
            </a:r>
            <a:r>
              <a:rPr lang="en-US" sz="1200" i="1" dirty="0" err="1">
                <a:solidFill>
                  <a:schemeClr val="accent2">
                    <a:lumMod val="50000"/>
                  </a:schemeClr>
                </a:solidFill>
                <a:ea typeface="+mn-lt"/>
                <a:cs typeface="+mn-lt"/>
              </a:rPr>
              <a:t>Agricultor</a:t>
            </a:r>
            <a:r>
              <a:rPr lang="en-US" sz="1200" i="1" dirty="0">
                <a:solidFill>
                  <a:schemeClr val="accent2">
                    <a:lumMod val="50000"/>
                  </a:schemeClr>
                </a:solidFill>
                <a:ea typeface="+mn-lt"/>
                <a:cs typeface="+mn-lt"/>
              </a:rPr>
              <a:t> - </a:t>
            </a:r>
            <a:r>
              <a:rPr lang="en-US" sz="1200" dirty="0">
                <a:ea typeface="+mn-lt"/>
                <a:cs typeface="+mn-lt"/>
              </a:rPr>
              <a:t>The ___________ milks the cows twice a day.</a:t>
            </a:r>
            <a:endParaRPr lang="en-US" b="1" dirty="0">
              <a:solidFill>
                <a:srgbClr val="000000"/>
              </a:solidFill>
              <a:ea typeface="+mn-lt"/>
              <a:cs typeface="+mn-lt"/>
            </a:endParaRPr>
          </a:p>
          <a:p>
            <a:r>
              <a:rPr lang="en-US" sz="1200" b="1" dirty="0">
                <a:ea typeface="+mn-lt"/>
                <a:cs typeface="+mn-lt"/>
              </a:rPr>
              <a:t>Football player - </a:t>
            </a:r>
            <a:r>
              <a:rPr lang="en-US" sz="1200" i="1" dirty="0" err="1">
                <a:solidFill>
                  <a:schemeClr val="accent2">
                    <a:lumMod val="50000"/>
                  </a:schemeClr>
                </a:solidFill>
                <a:ea typeface="+mn-lt"/>
                <a:cs typeface="+mn-lt"/>
              </a:rPr>
              <a:t>Jogador</a:t>
            </a:r>
            <a:r>
              <a:rPr lang="en-US" sz="1200" i="1" dirty="0">
                <a:solidFill>
                  <a:schemeClr val="accent2">
                    <a:lumMod val="50000"/>
                  </a:schemeClr>
                </a:solidFill>
                <a:ea typeface="+mn-lt"/>
                <a:cs typeface="+mn-lt"/>
              </a:rPr>
              <a:t> de </a:t>
            </a:r>
            <a:r>
              <a:rPr lang="en-US" sz="1200" i="1" dirty="0" err="1">
                <a:solidFill>
                  <a:schemeClr val="accent2">
                    <a:lumMod val="50000"/>
                  </a:schemeClr>
                </a:solidFill>
                <a:ea typeface="+mn-lt"/>
                <a:cs typeface="+mn-lt"/>
              </a:rPr>
              <a:t>futebol</a:t>
            </a:r>
            <a:r>
              <a:rPr lang="en-US" sz="1200" i="1" dirty="0">
                <a:solidFill>
                  <a:schemeClr val="accent2">
                    <a:lumMod val="50000"/>
                  </a:schemeClr>
                </a:solidFill>
                <a:ea typeface="+mn-lt"/>
                <a:cs typeface="+mn-lt"/>
              </a:rPr>
              <a:t> - </a:t>
            </a:r>
            <a:r>
              <a:rPr lang="en-US" sz="1200" dirty="0">
                <a:ea typeface="+mn-lt"/>
                <a:cs typeface="+mn-lt"/>
              </a:rPr>
              <a:t>___________ </a:t>
            </a:r>
            <a:r>
              <a:rPr lang="en-US" sz="1200" dirty="0" smtClean="0">
                <a:ea typeface="+mn-lt"/>
                <a:cs typeface="+mn-lt"/>
              </a:rPr>
              <a:t>make </a:t>
            </a:r>
            <a:r>
              <a:rPr lang="en-US" sz="1200" dirty="0">
                <a:ea typeface="+mn-lt"/>
                <a:cs typeface="+mn-lt"/>
              </a:rPr>
              <a:t>a lot of money.</a:t>
            </a:r>
          </a:p>
          <a:p>
            <a:r>
              <a:rPr lang="en-US" sz="1200" b="1" dirty="0">
                <a:cs typeface="Calibri"/>
              </a:rPr>
              <a:t>Journalist - </a:t>
            </a:r>
            <a:r>
              <a:rPr lang="en-US" sz="1200" i="1" dirty="0">
                <a:solidFill>
                  <a:schemeClr val="accent2">
                    <a:lumMod val="50000"/>
                  </a:schemeClr>
                </a:solidFill>
                <a:ea typeface="+mn-lt"/>
                <a:cs typeface="+mn-lt"/>
              </a:rPr>
              <a:t>Journalist</a:t>
            </a:r>
            <a:r>
              <a:rPr lang="en-US" sz="1200" b="1" dirty="0">
                <a:ea typeface="+mn-lt"/>
                <a:cs typeface="+mn-lt"/>
              </a:rPr>
              <a:t> - </a:t>
            </a:r>
            <a:r>
              <a:rPr lang="en-US" sz="1200" dirty="0">
                <a:ea typeface="+mn-lt"/>
                <a:cs typeface="+mn-lt"/>
              </a:rPr>
              <a:t>___________are very important for democracy.</a:t>
            </a:r>
          </a:p>
          <a:p>
            <a:r>
              <a:rPr lang="en-US" sz="1200" b="1" dirty="0">
                <a:cs typeface="Calibri"/>
              </a:rPr>
              <a:t>Manager - </a:t>
            </a:r>
            <a:r>
              <a:rPr lang="en-US" sz="1200" i="1" dirty="0" err="1">
                <a:solidFill>
                  <a:schemeClr val="accent2">
                    <a:lumMod val="50000"/>
                  </a:schemeClr>
                </a:solidFill>
                <a:ea typeface="+mn-lt"/>
                <a:cs typeface="+mn-lt"/>
              </a:rPr>
              <a:t>Gerente</a:t>
            </a:r>
            <a:r>
              <a:rPr lang="en-US" sz="1200" dirty="0">
                <a:ea typeface="+mn-lt"/>
                <a:cs typeface="+mn-lt"/>
              </a:rPr>
              <a:t> - He was promoted to ___________ last year.</a:t>
            </a:r>
          </a:p>
          <a:p>
            <a:r>
              <a:rPr lang="en-US" sz="1200" b="1" dirty="0">
                <a:cs typeface="Calibri"/>
              </a:rPr>
              <a:t>Mechanic - </a:t>
            </a:r>
            <a:r>
              <a:rPr lang="en-US" sz="1200" i="1" dirty="0" err="1">
                <a:solidFill>
                  <a:schemeClr val="accent2">
                    <a:lumMod val="50000"/>
                  </a:schemeClr>
                </a:solidFill>
                <a:ea typeface="+mn-lt"/>
                <a:cs typeface="+mn-lt"/>
              </a:rPr>
              <a:t>Mecânico</a:t>
            </a:r>
            <a:r>
              <a:rPr lang="en-US" sz="1200" i="1" dirty="0">
                <a:solidFill>
                  <a:schemeClr val="accent2">
                    <a:lumMod val="50000"/>
                  </a:schemeClr>
                </a:solidFill>
                <a:ea typeface="+mn-lt"/>
                <a:cs typeface="+mn-lt"/>
              </a:rPr>
              <a:t> - </a:t>
            </a:r>
            <a:r>
              <a:rPr lang="en-US" sz="1200" dirty="0">
                <a:ea typeface="+mn-lt"/>
                <a:cs typeface="+mn-lt"/>
              </a:rPr>
              <a:t>A ___________ is trying to localize the fault.</a:t>
            </a:r>
            <a:endParaRPr lang="en-US" sz="1200" i="1" dirty="0">
              <a:solidFill>
                <a:schemeClr val="accent2">
                  <a:lumMod val="50000"/>
                </a:schemeClr>
              </a:solidFill>
              <a:ea typeface="+mn-lt"/>
              <a:cs typeface="+mn-lt"/>
            </a:endParaRPr>
          </a:p>
          <a:p>
            <a:r>
              <a:rPr lang="en-US" sz="1200" b="1" dirty="0">
                <a:cs typeface="Calibri"/>
              </a:rPr>
              <a:t>Musician - </a:t>
            </a:r>
            <a:r>
              <a:rPr lang="en-US" sz="1200" i="1" dirty="0" err="1">
                <a:solidFill>
                  <a:schemeClr val="accent2">
                    <a:lumMod val="50000"/>
                  </a:schemeClr>
                </a:solidFill>
                <a:ea typeface="+mn-lt"/>
                <a:cs typeface="+mn-lt"/>
              </a:rPr>
              <a:t>Músico</a:t>
            </a:r>
            <a:r>
              <a:rPr lang="en-US" sz="1200" i="1" dirty="0">
                <a:solidFill>
                  <a:schemeClr val="accent2">
                    <a:lumMod val="50000"/>
                  </a:schemeClr>
                </a:solidFill>
                <a:ea typeface="+mn-lt"/>
                <a:cs typeface="+mn-lt"/>
              </a:rPr>
              <a:t> - </a:t>
            </a:r>
            <a:r>
              <a:rPr lang="en-US" sz="1200" dirty="0">
                <a:ea typeface="+mn-lt"/>
                <a:cs typeface="+mn-lt"/>
              </a:rPr>
              <a:t>He is a natural ___________.</a:t>
            </a:r>
          </a:p>
          <a:p>
            <a:r>
              <a:rPr lang="en-US" sz="1200" b="1" dirty="0">
                <a:cs typeface="Calibri"/>
              </a:rPr>
              <a:t>Nurse - </a:t>
            </a:r>
            <a:r>
              <a:rPr lang="en-US" sz="1200" i="1" dirty="0" err="1">
                <a:solidFill>
                  <a:schemeClr val="accent2">
                    <a:lumMod val="50000"/>
                  </a:schemeClr>
                </a:solidFill>
                <a:ea typeface="+mn-lt"/>
                <a:cs typeface="+mn-lt"/>
              </a:rPr>
              <a:t>Enfermeiro</a:t>
            </a:r>
            <a:r>
              <a:rPr lang="en-US" sz="1200" i="1" dirty="0">
                <a:solidFill>
                  <a:schemeClr val="accent2">
                    <a:lumMod val="50000"/>
                  </a:schemeClr>
                </a:solidFill>
                <a:ea typeface="+mn-lt"/>
                <a:cs typeface="+mn-lt"/>
              </a:rPr>
              <a:t> - </a:t>
            </a:r>
            <a:r>
              <a:rPr lang="en-US" sz="1200" dirty="0">
                <a:ea typeface="+mn-lt"/>
                <a:cs typeface="+mn-lt"/>
              </a:rPr>
              <a:t>The ___________ took my blood pressure. </a:t>
            </a:r>
            <a:endParaRPr lang="en-US" sz="1200" dirty="0">
              <a:solidFill>
                <a:srgbClr val="000000"/>
              </a:solidFill>
              <a:ea typeface="+mn-lt"/>
              <a:cs typeface="+mn-lt"/>
            </a:endParaRPr>
          </a:p>
          <a:p>
            <a:r>
              <a:rPr lang="en-US" sz="1200" b="1" dirty="0">
                <a:cs typeface="Calibri"/>
              </a:rPr>
              <a:t>Painter - </a:t>
            </a:r>
            <a:r>
              <a:rPr lang="en-US" sz="1200" i="1" dirty="0">
                <a:solidFill>
                  <a:schemeClr val="accent2">
                    <a:lumMod val="50000"/>
                  </a:schemeClr>
                </a:solidFill>
                <a:ea typeface="+mn-lt"/>
                <a:cs typeface="+mn-lt"/>
              </a:rPr>
              <a:t>Pintor - </a:t>
            </a:r>
            <a:r>
              <a:rPr lang="en-US" sz="1200" dirty="0">
                <a:ea typeface="+mn-lt"/>
                <a:cs typeface="+mn-lt"/>
              </a:rPr>
              <a:t>The ___________ was busy mixing his </a:t>
            </a:r>
            <a:r>
              <a:rPr lang="en-US" sz="1200" dirty="0" err="1">
                <a:ea typeface="+mn-lt"/>
                <a:cs typeface="+mn-lt"/>
              </a:rPr>
              <a:t>colours</a:t>
            </a:r>
            <a:r>
              <a:rPr lang="en-US" sz="1200" dirty="0">
                <a:ea typeface="+mn-lt"/>
                <a:cs typeface="+mn-lt"/>
              </a:rPr>
              <a:t>.</a:t>
            </a:r>
            <a:endParaRPr lang="en-US" sz="1200" i="1" dirty="0">
              <a:solidFill>
                <a:schemeClr val="accent2">
                  <a:lumMod val="50000"/>
                </a:schemeClr>
              </a:solidFill>
              <a:ea typeface="+mn-lt"/>
              <a:cs typeface="+mn-lt"/>
            </a:endParaRPr>
          </a:p>
          <a:p>
            <a:r>
              <a:rPr lang="en-US" sz="1200" b="1" dirty="0">
                <a:cs typeface="Calibri"/>
              </a:rPr>
              <a:t>Photographer - </a:t>
            </a:r>
            <a:r>
              <a:rPr lang="en-US" sz="1200" i="1" dirty="0" err="1">
                <a:solidFill>
                  <a:schemeClr val="accent2">
                    <a:lumMod val="50000"/>
                  </a:schemeClr>
                </a:solidFill>
                <a:ea typeface="+mn-lt"/>
                <a:cs typeface="+mn-lt"/>
              </a:rPr>
              <a:t>Fotógrafo</a:t>
            </a:r>
            <a:r>
              <a:rPr lang="en-US" sz="1200" i="1" dirty="0">
                <a:solidFill>
                  <a:schemeClr val="accent2">
                    <a:lumMod val="50000"/>
                  </a:schemeClr>
                </a:solidFill>
                <a:ea typeface="+mn-lt"/>
                <a:cs typeface="+mn-lt"/>
              </a:rPr>
              <a:t> - </a:t>
            </a:r>
            <a:r>
              <a:rPr lang="en-US" dirty="0"/>
              <a:t/>
            </a:r>
            <a:br>
              <a:rPr lang="en-US" dirty="0"/>
            </a:br>
            <a:r>
              <a:rPr lang="en-US" sz="1200" dirty="0">
                <a:ea typeface="+mn-lt"/>
                <a:cs typeface="+mn-lt"/>
              </a:rPr>
              <a:t>Thank you for being the best wedding ___________ we could ever wish for.</a:t>
            </a:r>
            <a:endParaRPr lang="en-US" sz="1200" i="1" dirty="0">
              <a:solidFill>
                <a:schemeClr val="accent2">
                  <a:lumMod val="50000"/>
                </a:schemeClr>
              </a:solidFill>
              <a:ea typeface="+mn-lt"/>
              <a:cs typeface="+mn-lt"/>
            </a:endParaRPr>
          </a:p>
          <a:p>
            <a:r>
              <a:rPr lang="en-US" sz="1200" b="1" dirty="0">
                <a:cs typeface="Calibri"/>
              </a:rPr>
              <a:t>Pilot – </a:t>
            </a:r>
            <a:r>
              <a:rPr lang="en-US" sz="1200" i="1" dirty="0">
                <a:solidFill>
                  <a:schemeClr val="accent2">
                    <a:lumMod val="50000"/>
                  </a:schemeClr>
                </a:solidFill>
                <a:ea typeface="+mn-lt"/>
                <a:cs typeface="+mn-lt"/>
              </a:rPr>
              <a:t>Piloto</a:t>
            </a:r>
            <a:r>
              <a:rPr lang="en-US" sz="1200" b="1" dirty="0">
                <a:cs typeface="Calibri"/>
              </a:rPr>
              <a:t> - </a:t>
            </a:r>
            <a:r>
              <a:rPr lang="en-US" sz="1200" dirty="0">
                <a:ea typeface="+mn-lt"/>
                <a:cs typeface="+mn-lt"/>
              </a:rPr>
              <a:t>"That's not good," the ___________ said.</a:t>
            </a:r>
          </a:p>
          <a:p>
            <a:r>
              <a:rPr lang="en-US" sz="1200" b="1" dirty="0">
                <a:cs typeface="Calibri"/>
              </a:rPr>
              <a:t>Police officer - </a:t>
            </a:r>
            <a:r>
              <a:rPr lang="en-US" sz="1200" i="1" dirty="0" err="1">
                <a:solidFill>
                  <a:schemeClr val="accent2">
                    <a:lumMod val="50000"/>
                  </a:schemeClr>
                </a:solidFill>
                <a:ea typeface="+mn-lt"/>
                <a:cs typeface="+mn-lt"/>
              </a:rPr>
              <a:t>Policial</a:t>
            </a:r>
            <a:r>
              <a:rPr lang="en-US" sz="1200" dirty="0">
                <a:ea typeface="+mn-lt"/>
                <a:cs typeface="+mn-lt"/>
              </a:rPr>
              <a:t> - Let the ___________ check him out!</a:t>
            </a:r>
          </a:p>
          <a:p>
            <a:r>
              <a:rPr lang="en-US" sz="1200" b="1" dirty="0">
                <a:cs typeface="Calibri"/>
              </a:rPr>
              <a:t>Receptionist - </a:t>
            </a:r>
            <a:r>
              <a:rPr lang="en-US" sz="1200" i="1" dirty="0" err="1">
                <a:solidFill>
                  <a:schemeClr val="accent2">
                    <a:lumMod val="50000"/>
                  </a:schemeClr>
                </a:solidFill>
                <a:ea typeface="+mn-lt"/>
                <a:cs typeface="+mn-lt"/>
              </a:rPr>
              <a:t>Recepcionista</a:t>
            </a:r>
            <a:r>
              <a:rPr lang="en-US" sz="1200" i="1" dirty="0">
                <a:solidFill>
                  <a:schemeClr val="accent2">
                    <a:lumMod val="50000"/>
                  </a:schemeClr>
                </a:solidFill>
                <a:ea typeface="+mn-lt"/>
                <a:cs typeface="+mn-lt"/>
              </a:rPr>
              <a:t> - </a:t>
            </a:r>
            <a:r>
              <a:rPr lang="en-US" sz="1200" dirty="0">
                <a:ea typeface="+mn-lt"/>
                <a:cs typeface="+mn-lt"/>
              </a:rPr>
              <a:t>My ___________will make you an appointment for next week.</a:t>
            </a:r>
          </a:p>
          <a:p>
            <a:r>
              <a:rPr lang="en-US" sz="1200" b="1" dirty="0">
                <a:cs typeface="Calibri"/>
              </a:rPr>
              <a:t>Secretary - </a:t>
            </a:r>
            <a:r>
              <a:rPr lang="en-US" sz="1200" i="1" dirty="0" err="1">
                <a:solidFill>
                  <a:schemeClr val="accent2">
                    <a:lumMod val="50000"/>
                  </a:schemeClr>
                </a:solidFill>
                <a:ea typeface="+mn-lt"/>
                <a:cs typeface="+mn-lt"/>
              </a:rPr>
              <a:t>Secretária</a:t>
            </a:r>
            <a:r>
              <a:rPr lang="en-US" sz="1200" dirty="0">
                <a:ea typeface="+mn-lt"/>
                <a:cs typeface="+mn-lt"/>
              </a:rPr>
              <a:t> -  Are you the new ___________?</a:t>
            </a:r>
          </a:p>
          <a:p>
            <a:r>
              <a:rPr lang="en-US" sz="1200" b="1" dirty="0">
                <a:cs typeface="Calibri"/>
              </a:rPr>
              <a:t>Shop assistant - </a:t>
            </a:r>
            <a:r>
              <a:rPr lang="en-US" sz="1200" i="1" dirty="0" err="1">
                <a:solidFill>
                  <a:schemeClr val="accent2">
                    <a:lumMod val="50000"/>
                  </a:schemeClr>
                </a:solidFill>
                <a:ea typeface="+mn-lt"/>
                <a:cs typeface="+mn-lt"/>
              </a:rPr>
              <a:t>Vendedor</a:t>
            </a:r>
            <a:r>
              <a:rPr lang="en-US" sz="1200" i="1" dirty="0">
                <a:solidFill>
                  <a:schemeClr val="accent2">
                    <a:lumMod val="50000"/>
                  </a:schemeClr>
                </a:solidFill>
                <a:ea typeface="+mn-lt"/>
                <a:cs typeface="+mn-lt"/>
              </a:rPr>
              <a:t> - </a:t>
            </a:r>
            <a:r>
              <a:rPr lang="en-US" sz="1200" dirty="0">
                <a:ea typeface="+mn-lt"/>
                <a:cs typeface="+mn-lt"/>
              </a:rPr>
              <a:t>A ___________ has to be a psychologist.</a:t>
            </a:r>
          </a:p>
          <a:p>
            <a:r>
              <a:rPr lang="en-US" sz="1200" b="1" dirty="0">
                <a:cs typeface="Calibri"/>
              </a:rPr>
              <a:t>Singer - </a:t>
            </a:r>
            <a:r>
              <a:rPr lang="en-US" sz="1200" i="1" dirty="0" err="1">
                <a:solidFill>
                  <a:schemeClr val="accent2">
                    <a:lumMod val="50000"/>
                  </a:schemeClr>
                </a:solidFill>
                <a:ea typeface="+mn-lt"/>
                <a:cs typeface="+mn-lt"/>
              </a:rPr>
              <a:t>Cantora</a:t>
            </a:r>
            <a:r>
              <a:rPr lang="en-US" sz="1200" dirty="0">
                <a:ea typeface="+mn-lt"/>
                <a:cs typeface="+mn-lt"/>
              </a:rPr>
              <a:t> - It's the ___________ not the song.</a:t>
            </a:r>
          </a:p>
          <a:p>
            <a:r>
              <a:rPr lang="en-US" sz="1200" b="1" dirty="0">
                <a:cs typeface="Calibri"/>
              </a:rPr>
              <a:t>Student - </a:t>
            </a:r>
            <a:r>
              <a:rPr lang="en-US" sz="1200" i="1" dirty="0">
                <a:solidFill>
                  <a:schemeClr val="accent2">
                    <a:lumMod val="50000"/>
                  </a:schemeClr>
                </a:solidFill>
                <a:ea typeface="+mn-lt"/>
                <a:cs typeface="+mn-lt"/>
              </a:rPr>
              <a:t>Aluna</a:t>
            </a:r>
            <a:r>
              <a:rPr lang="en-US" sz="1200" dirty="0">
                <a:ea typeface="+mn-lt"/>
                <a:cs typeface="+mn-lt"/>
              </a:rPr>
              <a:t> - The lonely ___________ is starving for friendship.</a:t>
            </a:r>
          </a:p>
          <a:p>
            <a:r>
              <a:rPr lang="en-US" sz="1200" b="1" dirty="0">
                <a:cs typeface="Calibri"/>
              </a:rPr>
              <a:t>Teacher – </a:t>
            </a:r>
            <a:r>
              <a:rPr lang="en-US" sz="1200" i="1" dirty="0">
                <a:solidFill>
                  <a:schemeClr val="accent2">
                    <a:lumMod val="50000"/>
                  </a:schemeClr>
                </a:solidFill>
                <a:ea typeface="+mn-lt"/>
                <a:cs typeface="+mn-lt"/>
              </a:rPr>
              <a:t>Professor</a:t>
            </a:r>
            <a:r>
              <a:rPr lang="en-US" sz="1200" b="1" dirty="0">
                <a:cs typeface="Calibri"/>
              </a:rPr>
              <a:t> - </a:t>
            </a:r>
            <a:r>
              <a:rPr lang="en-US" sz="1200" dirty="0">
                <a:ea typeface="+mn-lt"/>
                <a:cs typeface="+mn-lt"/>
              </a:rPr>
              <a:t>A ___________ doesn't have to be smart—just brighter than the student. </a:t>
            </a:r>
            <a:endParaRPr lang="en-US" sz="1200" dirty="0">
              <a:cs typeface="Calibri"/>
            </a:endParaRPr>
          </a:p>
          <a:p>
            <a:r>
              <a:rPr lang="en-US" sz="1200" b="1" dirty="0">
                <a:cs typeface="Calibri"/>
              </a:rPr>
              <a:t>Tennis player -</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Jogador</a:t>
            </a:r>
            <a:r>
              <a:rPr lang="en-US" sz="1200" i="1" dirty="0">
                <a:solidFill>
                  <a:schemeClr val="accent2">
                    <a:lumMod val="50000"/>
                  </a:schemeClr>
                </a:solidFill>
                <a:ea typeface="+mn-lt"/>
                <a:cs typeface="+mn-lt"/>
              </a:rPr>
              <a:t> de </a:t>
            </a:r>
            <a:r>
              <a:rPr lang="en-US" sz="1200" i="1" dirty="0" err="1">
                <a:solidFill>
                  <a:schemeClr val="accent2">
                    <a:lumMod val="50000"/>
                  </a:schemeClr>
                </a:solidFill>
                <a:ea typeface="+mn-lt"/>
                <a:cs typeface="+mn-lt"/>
              </a:rPr>
              <a:t>tênis</a:t>
            </a:r>
            <a:r>
              <a:rPr lang="en-US" sz="1200" i="1" dirty="0">
                <a:solidFill>
                  <a:schemeClr val="accent2">
                    <a:lumMod val="50000"/>
                  </a:schemeClr>
                </a:solidFill>
                <a:ea typeface="+mn-lt"/>
                <a:cs typeface="+mn-lt"/>
              </a:rPr>
              <a:t> - </a:t>
            </a:r>
            <a:r>
              <a:rPr lang="en-US" sz="1200" dirty="0">
                <a:ea typeface="+mn-lt"/>
                <a:cs typeface="+mn-lt"/>
              </a:rPr>
              <a:t>Guga was the best Brazilian ___________.</a:t>
            </a:r>
          </a:p>
          <a:p>
            <a:r>
              <a:rPr lang="en-US" sz="1200" b="1" dirty="0">
                <a:cs typeface="Calibri"/>
              </a:rPr>
              <a:t>Tour guide - </a:t>
            </a:r>
            <a:r>
              <a:rPr lang="en-US" sz="1200" i="1" dirty="0">
                <a:solidFill>
                  <a:schemeClr val="accent2">
                    <a:lumMod val="50000"/>
                  </a:schemeClr>
                </a:solidFill>
                <a:ea typeface="+mn-lt"/>
                <a:cs typeface="+mn-lt"/>
              </a:rPr>
              <a:t>Guia </a:t>
            </a:r>
            <a:r>
              <a:rPr lang="en-US" sz="1200" i="1" dirty="0" err="1">
                <a:solidFill>
                  <a:schemeClr val="accent2">
                    <a:lumMod val="50000"/>
                  </a:schemeClr>
                </a:solidFill>
                <a:ea typeface="+mn-lt"/>
                <a:cs typeface="+mn-lt"/>
              </a:rPr>
              <a:t>turístico</a:t>
            </a:r>
            <a:r>
              <a:rPr lang="en-US" sz="1200" i="1" dirty="0">
                <a:solidFill>
                  <a:schemeClr val="accent2">
                    <a:lumMod val="50000"/>
                  </a:schemeClr>
                </a:solidFill>
                <a:ea typeface="+mn-lt"/>
                <a:cs typeface="+mn-lt"/>
              </a:rPr>
              <a:t> - </a:t>
            </a:r>
            <a:r>
              <a:rPr lang="en-US" sz="1200" dirty="0">
                <a:ea typeface="+mn-lt"/>
                <a:cs typeface="+mn-lt"/>
              </a:rPr>
              <a:t>Next trip, I want a tour ___________.</a:t>
            </a:r>
          </a:p>
          <a:p>
            <a:r>
              <a:rPr lang="en-US" sz="1200" b="1" dirty="0">
                <a:cs typeface="Calibri"/>
              </a:rPr>
              <a:t>Waiter/ waitress - </a:t>
            </a:r>
            <a:r>
              <a:rPr lang="en-US" sz="1200" i="1" dirty="0" err="1">
                <a:solidFill>
                  <a:schemeClr val="accent2">
                    <a:lumMod val="50000"/>
                  </a:schemeClr>
                </a:solidFill>
                <a:ea typeface="+mn-lt"/>
                <a:cs typeface="+mn-lt"/>
              </a:rPr>
              <a:t>Garçom</a:t>
            </a:r>
            <a:r>
              <a:rPr lang="en-US" sz="1200" i="1" dirty="0">
                <a:solidFill>
                  <a:schemeClr val="accent2">
                    <a:lumMod val="50000"/>
                  </a:schemeClr>
                </a:solidFill>
                <a:ea typeface="+mn-lt"/>
                <a:cs typeface="+mn-lt"/>
              </a:rPr>
              <a:t> / </a:t>
            </a:r>
            <a:r>
              <a:rPr lang="en-US" sz="1200" i="1" dirty="0" err="1">
                <a:solidFill>
                  <a:schemeClr val="accent2">
                    <a:lumMod val="50000"/>
                  </a:schemeClr>
                </a:solidFill>
                <a:ea typeface="+mn-lt"/>
                <a:cs typeface="+mn-lt"/>
              </a:rPr>
              <a:t>garçonete</a:t>
            </a:r>
            <a:r>
              <a:rPr lang="en-US" sz="1200" i="1" dirty="0">
                <a:solidFill>
                  <a:schemeClr val="accent2">
                    <a:lumMod val="50000"/>
                  </a:schemeClr>
                </a:solidFill>
                <a:ea typeface="+mn-lt"/>
                <a:cs typeface="+mn-lt"/>
              </a:rPr>
              <a:t> - </a:t>
            </a:r>
            <a:r>
              <a:rPr lang="en-US" sz="1200" dirty="0">
                <a:ea typeface="+mn-lt"/>
                <a:cs typeface="+mn-lt"/>
              </a:rPr>
              <a:t>No ___________ ever came near them. ...</a:t>
            </a:r>
            <a:endParaRPr lang="en-US" sz="1200" i="1" dirty="0">
              <a:solidFill>
                <a:schemeClr val="accent2">
                  <a:lumMod val="50000"/>
                </a:schemeClr>
              </a:solidFill>
              <a:ea typeface="+mn-lt"/>
              <a:cs typeface="+mn-lt"/>
            </a:endParaRPr>
          </a:p>
          <a:p>
            <a:r>
              <a:rPr lang="en-US" sz="1200" b="1" dirty="0">
                <a:cs typeface="Calibri"/>
              </a:rPr>
              <a:t>Writer - </a:t>
            </a:r>
            <a:r>
              <a:rPr lang="en-US" sz="1200" i="1" dirty="0" err="1">
                <a:solidFill>
                  <a:schemeClr val="accent2">
                    <a:lumMod val="50000"/>
                  </a:schemeClr>
                </a:solidFill>
                <a:ea typeface="+mn-lt"/>
                <a:cs typeface="+mn-lt"/>
              </a:rPr>
              <a:t>Escritor</a:t>
            </a:r>
            <a:r>
              <a:rPr lang="en-US" sz="1200" dirty="0">
                <a:ea typeface="+mn-lt"/>
                <a:cs typeface="+mn-lt"/>
              </a:rPr>
              <a:t> - She had a short career as a ___________.</a:t>
            </a:r>
          </a:p>
          <a:p>
            <a:endParaRPr lang="en-US" sz="1200" dirty="0">
              <a:cs typeface="Calibri"/>
            </a:endParaRPr>
          </a:p>
        </p:txBody>
      </p:sp>
      <p:sp>
        <p:nvSpPr>
          <p:cNvPr id="7" name="Retângulo 6"/>
          <p:cNvSpPr/>
          <p:nvPr/>
        </p:nvSpPr>
        <p:spPr>
          <a:xfrm>
            <a:off x="3534222" y="952986"/>
            <a:ext cx="3429000" cy="276999"/>
          </a:xfrm>
          <a:prstGeom prst="rect">
            <a:avLst/>
          </a:prstGeom>
        </p:spPr>
        <p:txBody>
          <a:bodyPr>
            <a:spAutoFit/>
          </a:bodyPr>
          <a:lstStyle/>
          <a:p>
            <a:r>
              <a:rPr lang="en" sz="1200" b="1" dirty="0" smtClean="0">
                <a:solidFill>
                  <a:schemeClr val="accent2">
                    <a:lumMod val="75000"/>
                  </a:schemeClr>
                </a:solidFill>
                <a:ea typeface="+mn-lt"/>
                <a:cs typeface="+mn-lt"/>
              </a:rPr>
              <a:t>- Crie frases interrogativas com as palavras.</a:t>
            </a:r>
            <a:endParaRPr lang="en" sz="1200" b="1" dirty="0">
              <a:solidFill>
                <a:schemeClr val="accent2">
                  <a:lumMod val="75000"/>
                </a:schemeClr>
              </a:solidFill>
              <a:ea typeface="+mn-lt"/>
              <a:cs typeface="+mn-lt"/>
            </a:endParaRPr>
          </a:p>
        </p:txBody>
      </p:sp>
      <p:sp>
        <p:nvSpPr>
          <p:cNvPr id="8" name="Retângulo 7"/>
          <p:cNvSpPr/>
          <p:nvPr/>
        </p:nvSpPr>
        <p:spPr>
          <a:xfrm>
            <a:off x="3523589" y="722109"/>
            <a:ext cx="3429000" cy="276999"/>
          </a:xfrm>
          <a:prstGeom prst="rect">
            <a:avLst/>
          </a:prstGeom>
        </p:spPr>
        <p:txBody>
          <a:bodyPr>
            <a:spAutoFit/>
          </a:bodyPr>
          <a:lstStyle/>
          <a:p>
            <a:r>
              <a:rPr lang="en" sz="1200" b="1" dirty="0">
                <a:solidFill>
                  <a:schemeClr val="accent2">
                    <a:lumMod val="75000"/>
                  </a:schemeClr>
                </a:solidFill>
                <a:ea typeface="+mn-lt"/>
                <a:cs typeface="+mn-lt"/>
              </a:rPr>
              <a:t>-</a:t>
            </a:r>
            <a:r>
              <a:rPr lang="en" sz="1200" b="1" dirty="0" smtClean="0">
                <a:solidFill>
                  <a:schemeClr val="accent2">
                    <a:lumMod val="75000"/>
                  </a:schemeClr>
                </a:solidFill>
                <a:ea typeface="+mn-lt"/>
                <a:cs typeface="+mn-lt"/>
              </a:rPr>
              <a:t> </a:t>
            </a:r>
            <a:r>
              <a:rPr lang="en" sz="1200" b="1" dirty="0">
                <a:solidFill>
                  <a:schemeClr val="accent2">
                    <a:lumMod val="75000"/>
                  </a:schemeClr>
                </a:solidFill>
                <a:ea typeface="+mn-lt"/>
                <a:cs typeface="+mn-lt"/>
              </a:rPr>
              <a:t>Escreva as palavras certas nos </a:t>
            </a:r>
            <a:r>
              <a:rPr lang="en" sz="1200" b="1" dirty="0" smtClean="0">
                <a:solidFill>
                  <a:schemeClr val="accent2">
                    <a:lumMod val="75000"/>
                  </a:schemeClr>
                </a:solidFill>
                <a:ea typeface="+mn-lt"/>
                <a:cs typeface="+mn-lt"/>
              </a:rPr>
              <a:t>espaços.</a:t>
            </a:r>
            <a:endParaRPr lang="en" sz="1200" b="1" dirty="0">
              <a:solidFill>
                <a:schemeClr val="accent2">
                  <a:lumMod val="75000"/>
                </a:schemeClr>
              </a:solidFill>
              <a:ea typeface="+mn-lt"/>
              <a:cs typeface="+mn-lt"/>
            </a:endParaRPr>
          </a:p>
        </p:txBody>
      </p:sp>
      <p:sp>
        <p:nvSpPr>
          <p:cNvPr id="9" name="Retângulo 8"/>
          <p:cNvSpPr/>
          <p:nvPr/>
        </p:nvSpPr>
        <p:spPr>
          <a:xfrm>
            <a:off x="4283546" y="8564107"/>
            <a:ext cx="2236184" cy="276999"/>
          </a:xfrm>
          <a:prstGeom prst="rect">
            <a:avLst/>
          </a:prstGeom>
        </p:spPr>
        <p:txBody>
          <a:bodyPr wrap="square">
            <a:spAutoFit/>
          </a:bodyPr>
          <a:lstStyle/>
          <a:p>
            <a:r>
              <a:rPr lang="en" sz="1200" b="1" dirty="0">
                <a:solidFill>
                  <a:schemeClr val="accent2">
                    <a:lumMod val="75000"/>
                  </a:schemeClr>
                </a:solidFill>
                <a:ea typeface="+mn-lt"/>
                <a:cs typeface="+mn-lt"/>
              </a:rPr>
              <a:t>-</a:t>
            </a:r>
            <a:r>
              <a:rPr lang="en" sz="1200" b="1" dirty="0" smtClean="0">
                <a:solidFill>
                  <a:schemeClr val="accent2">
                    <a:lumMod val="75000"/>
                  </a:schemeClr>
                </a:solidFill>
                <a:ea typeface="+mn-lt"/>
                <a:cs typeface="+mn-lt"/>
              </a:rPr>
              <a:t> Risque as palavras incorretas.</a:t>
            </a:r>
            <a:endParaRPr lang="en" sz="1200" b="1" dirty="0">
              <a:solidFill>
                <a:schemeClr val="accent2">
                  <a:lumMod val="75000"/>
                </a:schemeClr>
              </a:solidFill>
              <a:ea typeface="+mn-lt"/>
              <a:cs typeface="+mn-lt"/>
            </a:endParaRPr>
          </a:p>
        </p:txBody>
      </p:sp>
    </p:spTree>
    <p:extLst>
      <p:ext uri="{BB962C8B-B14F-4D97-AF65-F5344CB8AC3E}">
        <p14:creationId xmlns:p14="http://schemas.microsoft.com/office/powerpoint/2010/main" val="2685643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136194" y="157822"/>
            <a:ext cx="3171830" cy="652551"/>
          </a:xfrm>
          <a:prstGeom prst="rect">
            <a:avLst/>
          </a:prstGeom>
        </p:spPr>
        <p:txBody>
          <a:bodyPr wrap="none" lIns="91440" tIns="45720" rIns="91440" bIns="45720" anchor="t">
            <a:spAutoFit/>
          </a:bodyPr>
          <a:lstStyle/>
          <a:p>
            <a:pPr algn="ctr"/>
            <a:r>
              <a:rPr lang="pt-BR" b="1" i="1" dirty="0">
                <a:solidFill>
                  <a:srgbClr val="002060"/>
                </a:solidFill>
                <a:ea typeface="+mn-lt"/>
                <a:cs typeface="+mn-lt"/>
              </a:rPr>
              <a:t>Lição 09 B – Tempo Progressivo</a:t>
            </a:r>
            <a:endParaRPr lang="pt-BR" dirty="0"/>
          </a:p>
          <a:p>
            <a:pPr algn="ctr">
              <a:lnSpc>
                <a:spcPct val="107000"/>
              </a:lnSpc>
            </a:pPr>
            <a:endParaRPr lang="pt-BR" b="1" i="1" dirty="0">
              <a:solidFill>
                <a:srgbClr val="002060"/>
              </a:solidFill>
              <a:cs typeface="Calibri"/>
            </a:endParaRPr>
          </a:p>
        </p:txBody>
      </p:sp>
      <p:sp>
        <p:nvSpPr>
          <p:cNvPr id="2" name="CaixaDeTexto 1">
            <a:extLst>
              <a:ext uri="{FF2B5EF4-FFF2-40B4-BE49-F238E27FC236}">
                <a16:creationId xmlns="" xmlns:a16="http://schemas.microsoft.com/office/drawing/2014/main" id="{9116FBE5-DEB1-4D19-9CAA-3CC4869196FF}"/>
              </a:ext>
            </a:extLst>
          </p:cNvPr>
          <p:cNvSpPr txBox="1"/>
          <p:nvPr/>
        </p:nvSpPr>
        <p:spPr>
          <a:xfrm>
            <a:off x="663286" y="1104899"/>
            <a:ext cx="5081154" cy="2631490"/>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b="1" dirty="0">
              <a:solidFill>
                <a:schemeClr val="accent1"/>
              </a:solidFill>
              <a:cs typeface="Segoe UI"/>
            </a:endParaRPr>
          </a:p>
          <a:p>
            <a:endParaRPr lang="en-US" sz="1100" b="1" dirty="0">
              <a:solidFill>
                <a:schemeClr val="accent1"/>
              </a:solidFill>
              <a:cs typeface="Segoe UI"/>
            </a:endParaRPr>
          </a:p>
          <a:p>
            <a:endParaRPr lang="en-US" sz="1100" b="1" dirty="0">
              <a:solidFill>
                <a:schemeClr val="accent1"/>
              </a:solidFill>
              <a:ea typeface="+mn-lt"/>
              <a:cs typeface="Segoe UI"/>
            </a:endParaRPr>
          </a:p>
          <a:p>
            <a:r>
              <a:rPr lang="en-US" sz="1100" i="1" dirty="0">
                <a:ea typeface="+mn-lt"/>
                <a:cs typeface="+mn-lt"/>
              </a:rPr>
              <a:t>a) </a:t>
            </a:r>
            <a:r>
              <a:rPr lang="en-US" sz="1100" b="1" dirty="0" smtClean="0">
                <a:solidFill>
                  <a:schemeClr val="accent1"/>
                </a:solidFill>
                <a:cs typeface="Segoe UI"/>
              </a:rPr>
              <a:t>I</a:t>
            </a:r>
            <a:r>
              <a:rPr lang="en-US" sz="1100" b="1" dirty="0">
                <a:solidFill>
                  <a:schemeClr val="accent1"/>
                </a:solidFill>
                <a:cs typeface="Segoe UI"/>
              </a:rPr>
              <a:t> was reading</a:t>
            </a:r>
            <a:r>
              <a:rPr lang="en-US" sz="1100" b="1" i="1" dirty="0">
                <a:ea typeface="+mn-lt"/>
                <a:cs typeface="+mn-lt"/>
              </a:rPr>
              <a:t> </a:t>
            </a:r>
            <a:r>
              <a:rPr lang="en-US" sz="1100" i="1" dirty="0">
                <a:ea typeface="+mn-lt"/>
                <a:cs typeface="+mn-lt"/>
              </a:rPr>
              <a:t>when my brother called me.</a:t>
            </a:r>
            <a:br>
              <a:rPr lang="en-US" sz="1100" i="1" dirty="0">
                <a:ea typeface="+mn-lt"/>
                <a:cs typeface="+mn-lt"/>
              </a:rPr>
            </a:br>
            <a:r>
              <a:rPr lang="en-US" sz="1100" i="1" dirty="0">
                <a:solidFill>
                  <a:schemeClr val="accent2">
                    <a:lumMod val="50000"/>
                  </a:schemeClr>
                </a:solidFill>
                <a:ea typeface="+mn-lt"/>
                <a:cs typeface="+mn-lt"/>
              </a:rPr>
              <a:t>Eu </a:t>
            </a:r>
            <a:r>
              <a:rPr lang="en-US" sz="1100" i="1" dirty="0" err="1">
                <a:solidFill>
                  <a:schemeClr val="accent2">
                    <a:lumMod val="50000"/>
                  </a:schemeClr>
                </a:solidFill>
                <a:ea typeface="+mn-lt"/>
                <a:cs typeface="+mn-lt"/>
              </a:rPr>
              <a:t>estava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lendo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quando</a:t>
            </a:r>
            <a:r>
              <a:rPr lang="en-US" sz="1100" i="1" dirty="0">
                <a:solidFill>
                  <a:schemeClr val="accent2">
                    <a:lumMod val="50000"/>
                  </a:schemeClr>
                </a:solidFill>
                <a:ea typeface="+mn-lt"/>
                <a:cs typeface="+mn-lt"/>
              </a:rPr>
              <a:t> meu </a:t>
            </a:r>
            <a:r>
              <a:rPr lang="en-US" sz="1100" i="1" dirty="0" err="1">
                <a:solidFill>
                  <a:schemeClr val="accent2">
                    <a:lumMod val="50000"/>
                  </a:schemeClr>
                </a:solidFill>
                <a:ea typeface="+mn-lt"/>
                <a:cs typeface="+mn-lt"/>
              </a:rPr>
              <a:t>irmão</a:t>
            </a:r>
            <a:r>
              <a:rPr lang="en-US" sz="1100" i="1" dirty="0">
                <a:solidFill>
                  <a:schemeClr val="accent2">
                    <a:lumMod val="50000"/>
                  </a:schemeClr>
                </a:solidFill>
                <a:ea typeface="+mn-lt"/>
                <a:cs typeface="+mn-lt"/>
              </a:rPr>
              <a:t> me </a:t>
            </a:r>
            <a:r>
              <a:rPr lang="en-US" sz="1100" i="1" dirty="0" err="1">
                <a:solidFill>
                  <a:schemeClr val="accent2">
                    <a:lumMod val="50000"/>
                  </a:schemeClr>
                </a:solidFill>
                <a:ea typeface="+mn-lt"/>
                <a:cs typeface="+mn-lt"/>
              </a:rPr>
              <a:t>chamou</a:t>
            </a:r>
            <a:r>
              <a:rPr lang="en-US" sz="1100" i="1" dirty="0">
                <a:solidFill>
                  <a:schemeClr val="accent2">
                    <a:lumMod val="50000"/>
                  </a:schemeClr>
                </a:solidFill>
                <a:ea typeface="+mn-lt"/>
                <a:cs typeface="+mn-lt"/>
              </a:rPr>
              <a:t>.</a:t>
            </a:r>
          </a:p>
          <a:p>
            <a:endParaRPr lang="en-US" sz="1100" i="1" dirty="0">
              <a:ea typeface="+mn-lt"/>
              <a:cs typeface="+mn-lt"/>
            </a:endParaRPr>
          </a:p>
          <a:p>
            <a:r>
              <a:rPr lang="en-US" sz="1100" i="1" dirty="0" smtClean="0">
                <a:ea typeface="+mn-lt"/>
                <a:cs typeface="+mn-lt"/>
              </a:rPr>
              <a:t>b) Were</a:t>
            </a:r>
            <a:r>
              <a:rPr lang="en-US" sz="1100" b="1" dirty="0" smtClean="0">
                <a:solidFill>
                  <a:schemeClr val="accent1"/>
                </a:solidFill>
                <a:cs typeface="Segoe UI"/>
              </a:rPr>
              <a:t> </a:t>
            </a:r>
            <a:r>
              <a:rPr lang="en-US" sz="1100" b="1" dirty="0">
                <a:solidFill>
                  <a:schemeClr val="accent1"/>
                </a:solidFill>
                <a:cs typeface="Segoe UI"/>
              </a:rPr>
              <a:t>you looking</a:t>
            </a:r>
            <a:r>
              <a:rPr lang="en-US" sz="1100" i="1" dirty="0">
                <a:ea typeface="+mn-lt"/>
                <a:cs typeface="+mn-lt"/>
              </a:rPr>
              <a:t> for someone?</a:t>
            </a:r>
            <a:br>
              <a:rPr lang="en-US" sz="1100" i="1" dirty="0">
                <a:ea typeface="+mn-lt"/>
                <a:cs typeface="+mn-lt"/>
              </a:rPr>
            </a:br>
            <a:r>
              <a:rPr lang="en-US" sz="1100" i="1" dirty="0" err="1">
                <a:solidFill>
                  <a:schemeClr val="accent2">
                    <a:lumMod val="50000"/>
                  </a:schemeClr>
                </a:solidFill>
                <a:ea typeface="+mn-lt"/>
                <a:cs typeface="+mn-lt"/>
              </a:rPr>
              <a:t>Você</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estava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procurando</a:t>
            </a:r>
            <a:r>
              <a:rPr lang="en-US" sz="1100" i="1" dirty="0">
                <a:solidFill>
                  <a:schemeClr val="accent2">
                    <a:lumMod val="50000"/>
                  </a:schemeClr>
                </a:solidFill>
                <a:ea typeface="+mn-lt"/>
                <a:cs typeface="+mn-lt"/>
              </a:rPr>
              <a:t> por </a:t>
            </a:r>
            <a:r>
              <a:rPr lang="en-US" sz="1100" i="1" dirty="0" err="1">
                <a:solidFill>
                  <a:schemeClr val="accent2">
                    <a:lumMod val="50000"/>
                  </a:schemeClr>
                </a:solidFill>
                <a:ea typeface="+mn-lt"/>
                <a:cs typeface="+mn-lt"/>
              </a:rPr>
              <a:t>alguém</a:t>
            </a:r>
            <a:r>
              <a:rPr lang="en-US" sz="1100" i="1" dirty="0">
                <a:solidFill>
                  <a:schemeClr val="accent2">
                    <a:lumMod val="50000"/>
                  </a:schemeClr>
                </a:solidFill>
                <a:ea typeface="+mn-lt"/>
                <a:cs typeface="+mn-lt"/>
              </a:rPr>
              <a:t>?</a:t>
            </a:r>
          </a:p>
          <a:p>
            <a:endParaRPr lang="en-US" sz="1100" b="1" dirty="0">
              <a:solidFill>
                <a:schemeClr val="accent1"/>
              </a:solidFill>
              <a:ea typeface="+mn-lt"/>
              <a:cs typeface="Segoe UI"/>
            </a:endParaRPr>
          </a:p>
          <a:p>
            <a:r>
              <a:rPr lang="en-US" sz="1100" i="1" dirty="0">
                <a:ea typeface="+mn-lt"/>
                <a:cs typeface="+mn-lt"/>
              </a:rPr>
              <a:t>c) </a:t>
            </a:r>
            <a:r>
              <a:rPr lang="en-US" sz="1100" b="1" dirty="0" smtClean="0">
                <a:solidFill>
                  <a:schemeClr val="accent1"/>
                </a:solidFill>
                <a:cs typeface="Segoe UI"/>
              </a:rPr>
              <a:t>He</a:t>
            </a:r>
            <a:r>
              <a:rPr lang="en-US" sz="1100" b="1" dirty="0">
                <a:solidFill>
                  <a:schemeClr val="accent1"/>
                </a:solidFill>
                <a:cs typeface="Segoe UI"/>
              </a:rPr>
              <a:t> was</a:t>
            </a:r>
            <a:r>
              <a:rPr lang="en-US" sz="1100" i="1" dirty="0">
                <a:ea typeface="+mn-lt"/>
                <a:cs typeface="+mn-lt"/>
              </a:rPr>
              <a:t> always complaining about his career.</a:t>
            </a:r>
          </a:p>
          <a:p>
            <a:r>
              <a:rPr lang="en-US" sz="1100" i="1" dirty="0">
                <a:solidFill>
                  <a:schemeClr val="accent2">
                    <a:lumMod val="50000"/>
                  </a:schemeClr>
                </a:solidFill>
                <a:ea typeface="+mn-lt"/>
                <a:cs typeface="+mn-lt"/>
              </a:rPr>
              <a:t>Ele </a:t>
            </a:r>
            <a:r>
              <a:rPr lang="en-US" sz="1100" i="1" dirty="0" err="1">
                <a:solidFill>
                  <a:schemeClr val="accent2">
                    <a:lumMod val="50000"/>
                  </a:schemeClr>
                </a:solidFill>
                <a:ea typeface="+mn-lt"/>
                <a:cs typeface="+mn-lt"/>
              </a:rPr>
              <a:t>estava</a:t>
            </a:r>
            <a:r>
              <a:rPr lang="en-US" sz="1100" i="1" dirty="0">
                <a:solidFill>
                  <a:schemeClr val="accent2">
                    <a:lumMod val="50000"/>
                  </a:schemeClr>
                </a:solidFill>
                <a:ea typeface="+mn-lt"/>
                <a:cs typeface="+mn-lt"/>
              </a:rPr>
              <a:t> sempre </a:t>
            </a:r>
            <a:r>
              <a:rPr lang="en-US" sz="1100" i="1" dirty="0" err="1">
                <a:solidFill>
                  <a:schemeClr val="accent2">
                    <a:lumMod val="50000"/>
                  </a:schemeClr>
                </a:solidFill>
                <a:ea typeface="+mn-lt"/>
                <a:cs typeface="+mn-lt"/>
              </a:rPr>
              <a:t>reclamando</a:t>
            </a:r>
            <a:r>
              <a:rPr lang="en-US" sz="1100" i="1" dirty="0">
                <a:solidFill>
                  <a:schemeClr val="accent2">
                    <a:lumMod val="50000"/>
                  </a:schemeClr>
                </a:solidFill>
                <a:ea typeface="+mn-lt"/>
                <a:cs typeface="+mn-lt"/>
              </a:rPr>
              <a:t> de </a:t>
            </a:r>
            <a:r>
              <a:rPr lang="en-US" sz="1100" i="1" dirty="0" err="1">
                <a:solidFill>
                  <a:schemeClr val="accent2">
                    <a:lumMod val="50000"/>
                  </a:schemeClr>
                </a:solidFill>
                <a:ea typeface="+mn-lt"/>
                <a:cs typeface="+mn-lt"/>
              </a:rPr>
              <a:t>sua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carreira</a:t>
            </a:r>
            <a:r>
              <a:rPr lang="en-US" sz="1100" i="1" dirty="0">
                <a:solidFill>
                  <a:schemeClr val="accent2">
                    <a:lumMod val="50000"/>
                  </a:schemeClr>
                </a:solidFill>
                <a:ea typeface="+mn-lt"/>
                <a:cs typeface="+mn-lt"/>
              </a:rPr>
              <a:t>.</a:t>
            </a:r>
          </a:p>
          <a:p>
            <a:endParaRPr lang="en-US" sz="1100" i="1" dirty="0">
              <a:ea typeface="+mn-lt"/>
              <a:cs typeface="+mn-lt"/>
            </a:endParaRPr>
          </a:p>
          <a:p>
            <a:r>
              <a:rPr lang="en-US" sz="1100" i="1" dirty="0" smtClean="0">
                <a:ea typeface="+mn-lt"/>
                <a:cs typeface="+mn-lt"/>
              </a:rPr>
              <a:t>d) When</a:t>
            </a:r>
            <a:r>
              <a:rPr lang="en-US" sz="1100" i="1" dirty="0">
                <a:ea typeface="+mn-lt"/>
                <a:cs typeface="+mn-lt"/>
              </a:rPr>
              <a:t> I walked into the school, </a:t>
            </a:r>
            <a:r>
              <a:rPr lang="en-US" sz="1100" b="1" dirty="0">
                <a:solidFill>
                  <a:schemeClr val="accent1"/>
                </a:solidFill>
                <a:cs typeface="Segoe UI"/>
              </a:rPr>
              <a:t>they</a:t>
            </a:r>
            <a:r>
              <a:rPr lang="en-US" sz="1100" i="1" dirty="0">
                <a:ea typeface="+mn-lt"/>
                <a:cs typeface="+mn-lt"/>
              </a:rPr>
              <a:t> </a:t>
            </a:r>
            <a:r>
              <a:rPr lang="en-US" sz="1100" b="1" dirty="0">
                <a:solidFill>
                  <a:schemeClr val="accent1"/>
                </a:solidFill>
                <a:cs typeface="Segoe UI"/>
              </a:rPr>
              <a:t>were studying</a:t>
            </a:r>
            <a:r>
              <a:rPr lang="en-US" sz="1100" b="1" i="1" dirty="0">
                <a:ea typeface="+mn-lt"/>
                <a:cs typeface="+mn-lt"/>
              </a:rPr>
              <a:t> </a:t>
            </a:r>
            <a:r>
              <a:rPr lang="en-US" sz="1100" i="1" dirty="0">
                <a:ea typeface="+mn-lt"/>
                <a:cs typeface="+mn-lt"/>
              </a:rPr>
              <a:t>again.</a:t>
            </a:r>
            <a:endParaRPr lang="pt-BR" sz="1100" i="1" dirty="0">
              <a:ea typeface="+mn-lt"/>
              <a:cs typeface="+mn-lt"/>
            </a:endParaRPr>
          </a:p>
          <a:p>
            <a:r>
              <a:rPr lang="en-US" sz="1100" i="1" dirty="0">
                <a:solidFill>
                  <a:schemeClr val="accent2">
                    <a:lumMod val="50000"/>
                  </a:schemeClr>
                </a:solidFill>
                <a:ea typeface="+mn-lt"/>
                <a:cs typeface="+mn-lt"/>
              </a:rPr>
              <a:t>Quando </a:t>
            </a:r>
            <a:r>
              <a:rPr lang="en-US" sz="1100" i="1" dirty="0" err="1">
                <a:solidFill>
                  <a:schemeClr val="accent2">
                    <a:lumMod val="50000"/>
                  </a:schemeClr>
                </a:solidFill>
                <a:ea typeface="+mn-lt"/>
                <a:cs typeface="+mn-lt"/>
              </a:rPr>
              <a:t>eu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entrei</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escola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eles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estavam</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novamente</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estudando</a:t>
            </a:r>
            <a:r>
              <a:rPr lang="en-US" sz="1100" i="1" dirty="0">
                <a:solidFill>
                  <a:schemeClr val="accent2">
                    <a:lumMod val="50000"/>
                  </a:schemeClr>
                </a:solidFill>
                <a:ea typeface="+mn-lt"/>
                <a:cs typeface="+mn-lt"/>
              </a:rPr>
              <a:t>.</a:t>
            </a:r>
          </a:p>
          <a:p>
            <a:endParaRPr lang="en-US" sz="1100" dirty="0">
              <a:solidFill>
                <a:srgbClr val="000000"/>
              </a:solidFill>
              <a:ea typeface="+mn-lt"/>
              <a:cs typeface="+mn-lt"/>
            </a:endParaRPr>
          </a:p>
        </p:txBody>
      </p:sp>
      <p:sp>
        <p:nvSpPr>
          <p:cNvPr id="3" name="CaixaDeTexto 2">
            <a:extLst>
              <a:ext uri="{FF2B5EF4-FFF2-40B4-BE49-F238E27FC236}">
                <a16:creationId xmlns="" xmlns:a16="http://schemas.microsoft.com/office/drawing/2014/main" id="{7A9B175E-DD37-4B01-8569-F6322C9ADFD8}"/>
              </a:ext>
            </a:extLst>
          </p:cNvPr>
          <p:cNvSpPr txBox="1"/>
          <p:nvPr/>
        </p:nvSpPr>
        <p:spPr>
          <a:xfrm>
            <a:off x="4404013" y="2130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a:solidFill>
                  <a:schemeClr val="accent1"/>
                </a:solidFill>
                <a:cs typeface="Segoe UI"/>
              </a:rPr>
              <a:t>Frases Gramaticais</a:t>
            </a:r>
          </a:p>
        </p:txBody>
      </p:sp>
      <p:sp>
        <p:nvSpPr>
          <p:cNvPr id="5" name="CaixaDeTexto 4">
            <a:extLst>
              <a:ext uri="{FF2B5EF4-FFF2-40B4-BE49-F238E27FC236}">
                <a16:creationId xmlns="" xmlns:a16="http://schemas.microsoft.com/office/drawing/2014/main" id="{F82667E4-2768-4AD2-887A-6F9195802EA6}"/>
              </a:ext>
            </a:extLst>
          </p:cNvPr>
          <p:cNvSpPr txBox="1"/>
          <p:nvPr/>
        </p:nvSpPr>
        <p:spPr>
          <a:xfrm>
            <a:off x="4230833" y="1174173"/>
            <a:ext cx="135774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err="1">
                <a:solidFill>
                  <a:srgbClr val="C00000"/>
                </a:solidFill>
                <a:cs typeface="Calibri"/>
              </a:rPr>
              <a:t>Passado</a:t>
            </a:r>
            <a:r>
              <a:rPr lang="en-US" sz="1200" b="1" dirty="0">
                <a:solidFill>
                  <a:srgbClr val="C00000"/>
                </a:solidFill>
                <a:cs typeface="Calibri"/>
              </a:rPr>
              <a:t> </a:t>
            </a:r>
            <a:r>
              <a:rPr lang="en-US" sz="1200" b="1" dirty="0" err="1">
                <a:solidFill>
                  <a:srgbClr val="C00000"/>
                </a:solidFill>
                <a:cs typeface="Calibri"/>
              </a:rPr>
              <a:t>Contínuo</a:t>
            </a:r>
          </a:p>
        </p:txBody>
      </p:sp>
      <p:sp>
        <p:nvSpPr>
          <p:cNvPr id="15" name="CaixaDeTexto 14">
            <a:extLst>
              <a:ext uri="{FF2B5EF4-FFF2-40B4-BE49-F238E27FC236}">
                <a16:creationId xmlns="" xmlns:a16="http://schemas.microsoft.com/office/drawing/2014/main" id="{7DADF3C0-2521-40C3-9A9E-6B52BE279298}"/>
              </a:ext>
            </a:extLst>
          </p:cNvPr>
          <p:cNvSpPr txBox="1"/>
          <p:nvPr/>
        </p:nvSpPr>
        <p:spPr>
          <a:xfrm>
            <a:off x="663285" y="3849830"/>
            <a:ext cx="5081154" cy="2123658"/>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i="1" dirty="0">
                <a:ea typeface="+mn-lt"/>
                <a:cs typeface="+mn-lt"/>
              </a:rPr>
              <a:t>a) </a:t>
            </a:r>
            <a:r>
              <a:rPr lang="en-US" sz="1100" b="1" dirty="0" smtClean="0">
                <a:solidFill>
                  <a:schemeClr val="accent1"/>
                </a:solidFill>
                <a:cs typeface="Segoe UI"/>
              </a:rPr>
              <a:t>I</a:t>
            </a:r>
            <a:r>
              <a:rPr lang="en-US" sz="1100" b="1" dirty="0">
                <a:solidFill>
                  <a:schemeClr val="accent1"/>
                </a:solidFill>
                <a:cs typeface="Segoe UI"/>
              </a:rPr>
              <a:t> am speaking</a:t>
            </a:r>
            <a:r>
              <a:rPr lang="en-US" sz="1100" dirty="0">
                <a:ea typeface="+mn-lt"/>
                <a:cs typeface="+mn-lt"/>
              </a:rPr>
              <a:t> at church today.</a:t>
            </a:r>
            <a:endParaRPr lang="pt-BR" dirty="0">
              <a:ea typeface="+mn-lt"/>
              <a:cs typeface="+mn-lt"/>
            </a:endParaRPr>
          </a:p>
          <a:p>
            <a:r>
              <a:rPr lang="en-US" sz="1100" i="1" dirty="0" err="1">
                <a:solidFill>
                  <a:schemeClr val="accent2">
                    <a:lumMod val="50000"/>
                  </a:schemeClr>
                </a:solidFill>
                <a:ea typeface="+mn-lt"/>
                <a:cs typeface="+mn-lt"/>
              </a:rPr>
              <a:t>Estou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falando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igreja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hoje</a:t>
            </a:r>
            <a:r>
              <a:rPr lang="en-US" sz="1100" i="1" dirty="0">
                <a:solidFill>
                  <a:schemeClr val="accent2">
                    <a:lumMod val="50000"/>
                  </a:schemeClr>
                </a:solidFill>
                <a:ea typeface="+mn-lt"/>
                <a:cs typeface="+mn-lt"/>
              </a:rPr>
              <a:t>.</a:t>
            </a:r>
          </a:p>
          <a:p>
            <a:endParaRPr lang="en-US" sz="1100" dirty="0">
              <a:solidFill>
                <a:srgbClr val="000000"/>
              </a:solidFill>
              <a:ea typeface="+mn-lt"/>
              <a:cs typeface="+mn-lt"/>
            </a:endParaRPr>
          </a:p>
          <a:p>
            <a:r>
              <a:rPr lang="en-US" sz="1100" i="1" dirty="0">
                <a:ea typeface="+mn-lt"/>
                <a:cs typeface="+mn-lt"/>
              </a:rPr>
              <a:t>b) </a:t>
            </a:r>
            <a:r>
              <a:rPr lang="en-US" sz="1100" b="1" dirty="0" smtClean="0">
                <a:solidFill>
                  <a:schemeClr val="accent1"/>
                </a:solidFill>
                <a:cs typeface="Segoe UI"/>
              </a:rPr>
              <a:t>He</a:t>
            </a:r>
            <a:r>
              <a:rPr lang="en-US" sz="1100" b="1" dirty="0">
                <a:solidFill>
                  <a:schemeClr val="accent1"/>
                </a:solidFill>
                <a:cs typeface="Segoe UI"/>
              </a:rPr>
              <a:t> is talking </a:t>
            </a:r>
            <a:r>
              <a:rPr lang="en-US" sz="1100" dirty="0">
                <a:ea typeface="+mn-lt"/>
                <a:cs typeface="+mn-lt"/>
              </a:rPr>
              <a:t>to his mother.</a:t>
            </a:r>
            <a:endParaRPr lang="en-US" dirty="0"/>
          </a:p>
          <a:p>
            <a:r>
              <a:rPr lang="en-US" sz="1100" i="1" dirty="0">
                <a:solidFill>
                  <a:schemeClr val="accent2">
                    <a:lumMod val="50000"/>
                  </a:schemeClr>
                </a:solidFill>
                <a:ea typeface="+mn-lt"/>
                <a:cs typeface="+mn-lt"/>
              </a:rPr>
              <a:t>Ele </a:t>
            </a:r>
            <a:r>
              <a:rPr lang="en-US" sz="1100" i="1" dirty="0" err="1">
                <a:solidFill>
                  <a:schemeClr val="accent2">
                    <a:lumMod val="50000"/>
                  </a:schemeClr>
                </a:solidFill>
                <a:ea typeface="+mn-lt"/>
                <a:cs typeface="+mn-lt"/>
              </a:rPr>
              <a:t>está</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conversando</a:t>
            </a:r>
            <a:r>
              <a:rPr lang="en-US" sz="1100" i="1" dirty="0">
                <a:solidFill>
                  <a:schemeClr val="accent2">
                    <a:lumMod val="50000"/>
                  </a:schemeClr>
                </a:solidFill>
                <a:ea typeface="+mn-lt"/>
                <a:cs typeface="+mn-lt"/>
              </a:rPr>
              <a:t> com </a:t>
            </a:r>
            <a:r>
              <a:rPr lang="en-US" sz="1100" i="1" dirty="0" err="1">
                <a:solidFill>
                  <a:schemeClr val="accent2">
                    <a:lumMod val="50000"/>
                  </a:schemeClr>
                </a:solidFill>
                <a:ea typeface="+mn-lt"/>
                <a:cs typeface="+mn-lt"/>
              </a:rPr>
              <a:t>sua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mãe</a:t>
            </a:r>
            <a:r>
              <a:rPr lang="en-US" sz="1100" i="1" dirty="0">
                <a:solidFill>
                  <a:schemeClr val="accent2">
                    <a:lumMod val="50000"/>
                  </a:schemeClr>
                </a:solidFill>
                <a:ea typeface="+mn-lt"/>
                <a:cs typeface="+mn-lt"/>
              </a:rPr>
              <a:t>.</a:t>
            </a:r>
          </a:p>
          <a:p>
            <a:endParaRPr lang="en-US" sz="1100" i="1" dirty="0">
              <a:solidFill>
                <a:schemeClr val="accent2">
                  <a:lumMod val="50000"/>
                </a:schemeClr>
              </a:solidFill>
              <a:ea typeface="+mn-lt"/>
              <a:cs typeface="+mn-lt"/>
            </a:endParaRPr>
          </a:p>
          <a:p>
            <a:r>
              <a:rPr lang="en-US" sz="1100" dirty="0" smtClean="0">
                <a:ea typeface="+mn-lt"/>
                <a:cs typeface="+mn-lt"/>
              </a:rPr>
              <a:t>c) Shopping </a:t>
            </a:r>
            <a:r>
              <a:rPr lang="en-US" sz="1100" dirty="0">
                <a:ea typeface="+mn-lt"/>
                <a:cs typeface="+mn-lt"/>
              </a:rPr>
              <a:t>online</a:t>
            </a:r>
            <a:r>
              <a:rPr lang="en-US" sz="1100" b="1" dirty="0">
                <a:solidFill>
                  <a:schemeClr val="accent1"/>
                </a:solidFill>
                <a:cs typeface="Segoe UI"/>
              </a:rPr>
              <a:t> is growing </a:t>
            </a:r>
            <a:r>
              <a:rPr lang="en-US" sz="1100" dirty="0">
                <a:ea typeface="+mn-lt"/>
                <a:cs typeface="+mn-lt"/>
              </a:rPr>
              <a:t>in popularity nowadays.</a:t>
            </a:r>
            <a:endParaRPr lang="en-US" dirty="0"/>
          </a:p>
          <a:p>
            <a:r>
              <a:rPr lang="en-US" sz="1100" i="1" dirty="0" err="1">
                <a:solidFill>
                  <a:schemeClr val="accent2">
                    <a:lumMod val="50000"/>
                  </a:schemeClr>
                </a:solidFill>
                <a:ea typeface="+mn-lt"/>
                <a:cs typeface="+mn-lt"/>
              </a:rPr>
              <a:t>Hoje</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em</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dia</a:t>
            </a:r>
            <a:r>
              <a:rPr lang="en-US" sz="1100" i="1" dirty="0">
                <a:solidFill>
                  <a:schemeClr val="accent2">
                    <a:lumMod val="50000"/>
                  </a:schemeClr>
                </a:solidFill>
                <a:ea typeface="+mn-lt"/>
                <a:cs typeface="+mn-lt"/>
              </a:rPr>
              <a:t>, a </a:t>
            </a:r>
            <a:r>
              <a:rPr lang="en-US" sz="1100" i="1" dirty="0" err="1">
                <a:solidFill>
                  <a:schemeClr val="accent2">
                    <a:lumMod val="50000"/>
                  </a:schemeClr>
                </a:solidFill>
                <a:ea typeface="+mn-lt"/>
                <a:cs typeface="+mn-lt"/>
              </a:rPr>
              <a:t>popularidade</a:t>
            </a:r>
            <a:r>
              <a:rPr lang="en-US" sz="1100" i="1" dirty="0">
                <a:solidFill>
                  <a:schemeClr val="accent2">
                    <a:lumMod val="50000"/>
                  </a:schemeClr>
                </a:solidFill>
                <a:ea typeface="+mn-lt"/>
                <a:cs typeface="+mn-lt"/>
              </a:rPr>
              <a:t> das </a:t>
            </a:r>
            <a:r>
              <a:rPr lang="en-US" sz="1100" i="1" dirty="0" err="1">
                <a:solidFill>
                  <a:schemeClr val="accent2">
                    <a:lumMod val="50000"/>
                  </a:schemeClr>
                </a:solidFill>
                <a:ea typeface="+mn-lt"/>
                <a:cs typeface="+mn-lt"/>
              </a:rPr>
              <a:t>compras</a:t>
            </a:r>
            <a:r>
              <a:rPr lang="en-US" sz="1100" i="1" dirty="0">
                <a:solidFill>
                  <a:schemeClr val="accent2">
                    <a:lumMod val="50000"/>
                  </a:schemeClr>
                </a:solidFill>
                <a:ea typeface="+mn-lt"/>
                <a:cs typeface="+mn-lt"/>
              </a:rPr>
              <a:t> online </a:t>
            </a:r>
            <a:r>
              <a:rPr lang="en-US" sz="1100" i="1" dirty="0" err="1">
                <a:solidFill>
                  <a:schemeClr val="accent2">
                    <a:lumMod val="50000"/>
                  </a:schemeClr>
                </a:solidFill>
                <a:ea typeface="+mn-lt"/>
                <a:cs typeface="+mn-lt"/>
              </a:rPr>
              <a:t>está</a:t>
            </a:r>
            <a:r>
              <a:rPr lang="en-US" sz="1100" i="1" dirty="0">
                <a:solidFill>
                  <a:schemeClr val="accent2">
                    <a:lumMod val="50000"/>
                  </a:schemeClr>
                </a:solidFill>
                <a:ea typeface="+mn-lt"/>
                <a:cs typeface="+mn-lt"/>
              </a:rPr>
              <a:t> crescendo.</a:t>
            </a:r>
          </a:p>
          <a:p>
            <a:endParaRPr lang="en-US" sz="1100" i="1" dirty="0">
              <a:solidFill>
                <a:srgbClr val="843C0C"/>
              </a:solidFill>
              <a:cs typeface="Calibri" panose="020F0502020204030204"/>
            </a:endParaRPr>
          </a:p>
          <a:p>
            <a:r>
              <a:rPr lang="en-US" sz="1100" i="1" dirty="0">
                <a:ea typeface="+mn-lt"/>
                <a:cs typeface="+mn-lt"/>
              </a:rPr>
              <a:t>d) </a:t>
            </a:r>
            <a:r>
              <a:rPr lang="en-US" sz="1100" b="1" dirty="0" smtClean="0">
                <a:solidFill>
                  <a:schemeClr val="accent1"/>
                </a:solidFill>
                <a:cs typeface="Segoe UI"/>
              </a:rPr>
              <a:t>They</a:t>
            </a:r>
            <a:r>
              <a:rPr lang="en-US" sz="1100" b="1" dirty="0">
                <a:solidFill>
                  <a:schemeClr val="accent1"/>
                </a:solidFill>
                <a:cs typeface="Segoe UI"/>
              </a:rPr>
              <a:t> are eating</a:t>
            </a:r>
            <a:r>
              <a:rPr lang="en-US" sz="1100" dirty="0">
                <a:ea typeface="+mn-lt"/>
                <a:cs typeface="+mn-lt"/>
              </a:rPr>
              <a:t> lunch right now.</a:t>
            </a:r>
            <a:endParaRPr lang="en-US" dirty="0"/>
          </a:p>
          <a:p>
            <a:r>
              <a:rPr lang="en-US" sz="1100" i="1" dirty="0">
                <a:solidFill>
                  <a:schemeClr val="accent2">
                    <a:lumMod val="50000"/>
                  </a:schemeClr>
                </a:solidFill>
                <a:ea typeface="+mn-lt"/>
                <a:cs typeface="+mn-lt"/>
              </a:rPr>
              <a:t>Eles </a:t>
            </a:r>
            <a:r>
              <a:rPr lang="en-US" sz="1100" i="1" dirty="0" err="1">
                <a:solidFill>
                  <a:schemeClr val="accent2">
                    <a:lumMod val="50000"/>
                  </a:schemeClr>
                </a:solidFill>
                <a:ea typeface="+mn-lt"/>
                <a:cs typeface="+mn-lt"/>
              </a:rPr>
              <a:t>estão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almoçando</a:t>
            </a:r>
            <a:r>
              <a:rPr lang="en-US" sz="1100" i="1" dirty="0">
                <a:solidFill>
                  <a:schemeClr val="accent2">
                    <a:lumMod val="50000"/>
                  </a:schemeClr>
                </a:solidFill>
                <a:ea typeface="+mn-lt"/>
                <a:cs typeface="+mn-lt"/>
              </a:rPr>
              <a:t> agora.</a:t>
            </a:r>
          </a:p>
          <a:p>
            <a:endParaRPr lang="en-US" sz="1100" dirty="0">
              <a:solidFill>
                <a:srgbClr val="000000"/>
              </a:solidFill>
              <a:ea typeface="+mn-lt"/>
              <a:cs typeface="+mn-lt"/>
            </a:endParaRPr>
          </a:p>
        </p:txBody>
      </p:sp>
      <p:sp>
        <p:nvSpPr>
          <p:cNvPr id="16" name="CaixaDeTexto 15">
            <a:extLst>
              <a:ext uri="{FF2B5EF4-FFF2-40B4-BE49-F238E27FC236}">
                <a16:creationId xmlns="" xmlns:a16="http://schemas.microsoft.com/office/drawing/2014/main" id="{33186668-AE39-47FD-82CE-0DB38BCE65AA}"/>
              </a:ext>
            </a:extLst>
          </p:cNvPr>
          <p:cNvSpPr txBox="1"/>
          <p:nvPr/>
        </p:nvSpPr>
        <p:spPr>
          <a:xfrm>
            <a:off x="663286" y="6534149"/>
            <a:ext cx="5081154" cy="2462213"/>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dirty="0" smtClean="0">
              <a:ea typeface="+mn-lt"/>
              <a:cs typeface="+mn-lt"/>
            </a:endParaRPr>
          </a:p>
          <a:p>
            <a:endParaRPr lang="en-US" sz="1100" dirty="0">
              <a:ea typeface="+mn-lt"/>
              <a:cs typeface="+mn-lt"/>
            </a:endParaRPr>
          </a:p>
          <a:p>
            <a:r>
              <a:rPr lang="en-US" sz="1100" dirty="0" smtClean="0">
                <a:ea typeface="+mn-lt"/>
                <a:cs typeface="+mn-lt"/>
              </a:rPr>
              <a:t>a) By </a:t>
            </a:r>
            <a:r>
              <a:rPr lang="en-US" sz="1100" dirty="0">
                <a:ea typeface="+mn-lt"/>
                <a:cs typeface="+mn-lt"/>
              </a:rPr>
              <a:t>Christmas </a:t>
            </a:r>
            <a:r>
              <a:rPr lang="en-US" sz="1100" b="1" dirty="0">
                <a:solidFill>
                  <a:schemeClr val="accent1"/>
                </a:solidFill>
                <a:cs typeface="Segoe UI"/>
              </a:rPr>
              <a:t>I will be playing</a:t>
            </a:r>
            <a:r>
              <a:rPr lang="en-US" sz="1100" dirty="0">
                <a:ea typeface="+mn-lt"/>
                <a:cs typeface="+mn-lt"/>
              </a:rPr>
              <a:t> like a pro.</a:t>
            </a:r>
            <a:endParaRPr lang="pt-BR" dirty="0">
              <a:ea typeface="+mn-lt"/>
              <a:cs typeface="+mn-lt"/>
            </a:endParaRPr>
          </a:p>
          <a:p>
            <a:r>
              <a:rPr lang="en-US" sz="1100" i="1" dirty="0">
                <a:solidFill>
                  <a:schemeClr val="accent2">
                    <a:lumMod val="50000"/>
                  </a:schemeClr>
                </a:solidFill>
                <a:ea typeface="+mn-lt"/>
                <a:cs typeface="+mn-lt"/>
              </a:rPr>
              <a:t>No Natal, </a:t>
            </a:r>
            <a:r>
              <a:rPr lang="en-US" sz="1100" i="1" dirty="0" err="1">
                <a:solidFill>
                  <a:schemeClr val="accent2">
                    <a:lumMod val="50000"/>
                  </a:schemeClr>
                </a:solidFill>
                <a:ea typeface="+mn-lt"/>
                <a:cs typeface="+mn-lt"/>
              </a:rPr>
              <a:t>estarei</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tocando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como</a:t>
            </a:r>
            <a:r>
              <a:rPr lang="en-US" sz="1100" i="1" dirty="0">
                <a:solidFill>
                  <a:schemeClr val="accent2">
                    <a:lumMod val="50000"/>
                  </a:schemeClr>
                </a:solidFill>
                <a:ea typeface="+mn-lt"/>
                <a:cs typeface="+mn-lt"/>
              </a:rPr>
              <a:t> um </a:t>
            </a:r>
            <a:r>
              <a:rPr lang="en-US" sz="1100" i="1" dirty="0" err="1">
                <a:solidFill>
                  <a:schemeClr val="accent2">
                    <a:lumMod val="50000"/>
                  </a:schemeClr>
                </a:solidFill>
                <a:ea typeface="+mn-lt"/>
                <a:cs typeface="+mn-lt"/>
              </a:rPr>
              <a:t>profissional</a:t>
            </a:r>
            <a:r>
              <a:rPr lang="en-US" sz="1100" i="1" dirty="0">
                <a:solidFill>
                  <a:schemeClr val="accent2">
                    <a:lumMod val="50000"/>
                  </a:schemeClr>
                </a:solidFill>
                <a:ea typeface="+mn-lt"/>
                <a:cs typeface="+mn-lt"/>
              </a:rPr>
              <a:t>.</a:t>
            </a:r>
          </a:p>
          <a:p>
            <a:endParaRPr lang="en-US" sz="1100" i="1" dirty="0">
              <a:solidFill>
                <a:schemeClr val="accent2">
                  <a:lumMod val="50000"/>
                </a:schemeClr>
              </a:solidFill>
              <a:cs typeface="Calibri" panose="020F0502020204030204"/>
            </a:endParaRPr>
          </a:p>
          <a:p>
            <a:r>
              <a:rPr lang="en-US" sz="1100" dirty="0">
                <a:ea typeface="+mn-lt"/>
                <a:cs typeface="+mn-lt"/>
              </a:rPr>
              <a:t>b) </a:t>
            </a:r>
            <a:r>
              <a:rPr lang="en-US" sz="1100" b="1" dirty="0" smtClean="0">
                <a:solidFill>
                  <a:schemeClr val="accent1"/>
                </a:solidFill>
                <a:cs typeface="Segoe UI"/>
              </a:rPr>
              <a:t>He'll </a:t>
            </a:r>
            <a:r>
              <a:rPr lang="en-US" sz="1100" b="1" dirty="0">
                <a:solidFill>
                  <a:schemeClr val="accent1"/>
                </a:solidFill>
                <a:cs typeface="Segoe UI"/>
              </a:rPr>
              <a:t>be coming </a:t>
            </a:r>
            <a:r>
              <a:rPr lang="en-US" sz="1100" dirty="0">
                <a:ea typeface="+mn-lt"/>
                <a:cs typeface="+mn-lt"/>
              </a:rPr>
              <a:t>to the party, I expect.</a:t>
            </a:r>
            <a:endParaRPr lang="en-US" dirty="0">
              <a:cs typeface="Calibri" panose="020F0502020204030204"/>
            </a:endParaRPr>
          </a:p>
          <a:p>
            <a:r>
              <a:rPr lang="en-US" sz="1100" i="1" dirty="0">
                <a:solidFill>
                  <a:schemeClr val="accent2">
                    <a:lumMod val="50000"/>
                  </a:schemeClr>
                </a:solidFill>
                <a:ea typeface="+mn-lt"/>
                <a:cs typeface="+mn-lt"/>
              </a:rPr>
              <a:t>Ele </a:t>
            </a:r>
            <a:r>
              <a:rPr lang="en-US" sz="1100" i="1" dirty="0" err="1">
                <a:solidFill>
                  <a:schemeClr val="accent2">
                    <a:lumMod val="50000"/>
                  </a:schemeClr>
                </a:solidFill>
                <a:ea typeface="+mn-lt"/>
                <a:cs typeface="+mn-lt"/>
              </a:rPr>
              <a:t>estará</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vindo</a:t>
            </a:r>
            <a:r>
              <a:rPr lang="en-US" sz="1100" i="1" dirty="0">
                <a:solidFill>
                  <a:schemeClr val="accent2">
                    <a:lumMod val="50000"/>
                  </a:schemeClr>
                </a:solidFill>
                <a:ea typeface="+mn-lt"/>
                <a:cs typeface="+mn-lt"/>
              </a:rPr>
              <a:t> para a festa, </a:t>
            </a:r>
            <a:r>
              <a:rPr lang="en-US" sz="1100" i="1" dirty="0" err="1">
                <a:solidFill>
                  <a:schemeClr val="accent2">
                    <a:lumMod val="50000"/>
                  </a:schemeClr>
                </a:solidFill>
                <a:ea typeface="+mn-lt"/>
                <a:cs typeface="+mn-lt"/>
              </a:rPr>
              <a:t>eu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espero</a:t>
            </a:r>
            <a:r>
              <a:rPr lang="en-US" sz="1100" i="1" dirty="0">
                <a:solidFill>
                  <a:schemeClr val="accent2">
                    <a:lumMod val="50000"/>
                  </a:schemeClr>
                </a:solidFill>
                <a:ea typeface="+mn-lt"/>
                <a:cs typeface="+mn-lt"/>
              </a:rPr>
              <a:t>.</a:t>
            </a:r>
          </a:p>
          <a:p>
            <a:endParaRPr lang="en-US" sz="1100" i="1" dirty="0">
              <a:solidFill>
                <a:srgbClr val="843C0C"/>
              </a:solidFill>
              <a:ea typeface="+mn-lt"/>
              <a:cs typeface="+mn-lt"/>
            </a:endParaRPr>
          </a:p>
          <a:p>
            <a:r>
              <a:rPr lang="en-US" sz="1100" dirty="0" smtClean="0">
                <a:ea typeface="+mn-lt"/>
                <a:cs typeface="+mn-lt"/>
              </a:rPr>
              <a:t>c) In </a:t>
            </a:r>
            <a:r>
              <a:rPr lang="en-US" sz="1100" dirty="0">
                <a:ea typeface="+mn-lt"/>
                <a:cs typeface="+mn-lt"/>
              </a:rPr>
              <a:t>an hour </a:t>
            </a:r>
            <a:r>
              <a:rPr lang="en-US" sz="1100" b="1" dirty="0">
                <a:solidFill>
                  <a:schemeClr val="accent1"/>
                </a:solidFill>
                <a:cs typeface="Segoe UI"/>
              </a:rPr>
              <a:t>She'll still be</a:t>
            </a:r>
            <a:r>
              <a:rPr lang="en-US" sz="1100" dirty="0">
                <a:ea typeface="+mn-lt"/>
                <a:cs typeface="+mn-lt"/>
              </a:rPr>
              <a:t> working.</a:t>
            </a:r>
            <a:endParaRPr lang="en-US" dirty="0"/>
          </a:p>
          <a:p>
            <a:r>
              <a:rPr lang="en-US" sz="1100" i="1" dirty="0" err="1">
                <a:solidFill>
                  <a:schemeClr val="accent2">
                    <a:lumMod val="50000"/>
                  </a:schemeClr>
                </a:solidFill>
                <a:ea typeface="+mn-lt"/>
                <a:cs typeface="+mn-lt"/>
              </a:rPr>
              <a:t>Em</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uma</a:t>
            </a:r>
            <a:r>
              <a:rPr lang="en-US" sz="1100" i="1" dirty="0">
                <a:solidFill>
                  <a:schemeClr val="accent2">
                    <a:lumMod val="50000"/>
                  </a:schemeClr>
                </a:solidFill>
                <a:ea typeface="+mn-lt"/>
                <a:cs typeface="+mn-lt"/>
              </a:rPr>
              <a:t> hora, </a:t>
            </a:r>
            <a:r>
              <a:rPr lang="en-US" sz="1100" i="1" dirty="0" err="1">
                <a:solidFill>
                  <a:schemeClr val="accent2">
                    <a:lumMod val="50000"/>
                  </a:schemeClr>
                </a:solidFill>
                <a:ea typeface="+mn-lt"/>
                <a:cs typeface="+mn-lt"/>
              </a:rPr>
              <a:t>ela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ainda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estará</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trabalhando</a:t>
            </a:r>
            <a:r>
              <a:rPr lang="en-US" sz="1100" i="1" dirty="0">
                <a:solidFill>
                  <a:schemeClr val="accent2">
                    <a:lumMod val="50000"/>
                  </a:schemeClr>
                </a:solidFill>
                <a:ea typeface="+mn-lt"/>
                <a:cs typeface="+mn-lt"/>
              </a:rPr>
              <a:t>.</a:t>
            </a:r>
          </a:p>
          <a:p>
            <a:endParaRPr lang="en-US" sz="1100" i="1" dirty="0">
              <a:solidFill>
                <a:schemeClr val="accent2">
                  <a:lumMod val="50000"/>
                </a:schemeClr>
              </a:solidFill>
              <a:ea typeface="+mn-lt"/>
              <a:cs typeface="+mn-lt"/>
            </a:endParaRPr>
          </a:p>
          <a:p>
            <a:r>
              <a:rPr lang="en-US" sz="1100" dirty="0" smtClean="0">
                <a:ea typeface="+mn-lt"/>
                <a:cs typeface="+mn-lt"/>
              </a:rPr>
              <a:t>d) Next </a:t>
            </a:r>
            <a:r>
              <a:rPr lang="en-US" sz="1100" dirty="0">
                <a:ea typeface="+mn-lt"/>
                <a:cs typeface="+mn-lt"/>
              </a:rPr>
              <a:t>year, </a:t>
            </a:r>
            <a:r>
              <a:rPr lang="en-US" sz="1100" b="1" dirty="0">
                <a:solidFill>
                  <a:schemeClr val="accent1"/>
                </a:solidFill>
                <a:cs typeface="Segoe UI"/>
              </a:rPr>
              <a:t>they will be moving</a:t>
            </a:r>
            <a:r>
              <a:rPr lang="en-US" sz="1100" dirty="0">
                <a:ea typeface="+mn-lt"/>
                <a:cs typeface="+mn-lt"/>
              </a:rPr>
              <a:t> to another house.</a:t>
            </a:r>
            <a:endParaRPr lang="en-US" dirty="0"/>
          </a:p>
          <a:p>
            <a:r>
              <a:rPr lang="en-US" sz="1100" i="1" dirty="0">
                <a:solidFill>
                  <a:schemeClr val="accent2">
                    <a:lumMod val="50000"/>
                  </a:schemeClr>
                </a:solidFill>
                <a:ea typeface="+mn-lt"/>
                <a:cs typeface="+mn-lt"/>
              </a:rPr>
              <a:t>No </a:t>
            </a:r>
            <a:r>
              <a:rPr lang="en-US" sz="1100" i="1" dirty="0" err="1">
                <a:solidFill>
                  <a:schemeClr val="accent2">
                    <a:lumMod val="50000"/>
                  </a:schemeClr>
                </a:solidFill>
                <a:ea typeface="+mn-lt"/>
                <a:cs typeface="+mn-lt"/>
              </a:rPr>
              <a:t>próximo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ano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eles</a:t>
            </a:r>
            <a:r>
              <a:rPr lang="en-US" sz="1100" i="1" dirty="0">
                <a:solidFill>
                  <a:schemeClr val="accent2">
                    <a:lumMod val="50000"/>
                  </a:schemeClr>
                </a:solidFill>
                <a:ea typeface="+mn-lt"/>
                <a:cs typeface="+mn-lt"/>
              </a:rPr>
              <a:t> se </a:t>
            </a:r>
            <a:r>
              <a:rPr lang="en-US" sz="1100" i="1" dirty="0" err="1">
                <a:solidFill>
                  <a:schemeClr val="accent2">
                    <a:lumMod val="50000"/>
                  </a:schemeClr>
                </a:solidFill>
                <a:ea typeface="+mn-lt"/>
                <a:cs typeface="+mn-lt"/>
              </a:rPr>
              <a:t>mudarão</a:t>
            </a:r>
            <a:r>
              <a:rPr lang="en-US" sz="1100" i="1" dirty="0">
                <a:solidFill>
                  <a:schemeClr val="accent2">
                    <a:lumMod val="50000"/>
                  </a:schemeClr>
                </a:solidFill>
                <a:ea typeface="+mn-lt"/>
                <a:cs typeface="+mn-lt"/>
              </a:rPr>
              <a:t> para </a:t>
            </a:r>
            <a:r>
              <a:rPr lang="en-US" sz="1100" i="1" dirty="0" err="1">
                <a:solidFill>
                  <a:schemeClr val="accent2">
                    <a:lumMod val="50000"/>
                  </a:schemeClr>
                </a:solidFill>
                <a:ea typeface="+mn-lt"/>
                <a:cs typeface="+mn-lt"/>
              </a:rPr>
              <a:t>outra</a:t>
            </a:r>
            <a:r>
              <a:rPr lang="en-US" sz="1100" i="1" dirty="0">
                <a:solidFill>
                  <a:schemeClr val="accent2">
                    <a:lumMod val="50000"/>
                  </a:schemeClr>
                </a:solidFill>
                <a:ea typeface="+mn-lt"/>
                <a:cs typeface="+mn-lt"/>
              </a:rPr>
              <a:t> casa.</a:t>
            </a:r>
          </a:p>
          <a:p>
            <a:endParaRPr lang="en-US" sz="1100" dirty="0">
              <a:solidFill>
                <a:srgbClr val="000000"/>
              </a:solidFill>
              <a:ea typeface="+mn-lt"/>
              <a:cs typeface="+mn-lt"/>
            </a:endParaRPr>
          </a:p>
        </p:txBody>
      </p:sp>
      <p:sp>
        <p:nvSpPr>
          <p:cNvPr id="21" name="CaixaDeTexto 20">
            <a:extLst>
              <a:ext uri="{FF2B5EF4-FFF2-40B4-BE49-F238E27FC236}">
                <a16:creationId xmlns="" xmlns:a16="http://schemas.microsoft.com/office/drawing/2014/main" id="{19BDE1B6-A73A-47AE-A7A1-55768519787E}"/>
              </a:ext>
            </a:extLst>
          </p:cNvPr>
          <p:cNvSpPr txBox="1"/>
          <p:nvPr/>
        </p:nvSpPr>
        <p:spPr>
          <a:xfrm>
            <a:off x="4152901" y="3823855"/>
            <a:ext cx="13750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err="1">
                <a:solidFill>
                  <a:srgbClr val="C00000"/>
                </a:solidFill>
                <a:cs typeface="Calibri"/>
              </a:rPr>
              <a:t>Presente</a:t>
            </a:r>
            <a:r>
              <a:rPr lang="en-US" sz="1200" b="1" dirty="0">
                <a:solidFill>
                  <a:srgbClr val="C00000"/>
                </a:solidFill>
                <a:cs typeface="Calibri"/>
              </a:rPr>
              <a:t> </a:t>
            </a:r>
            <a:r>
              <a:rPr lang="en-US" sz="1200" b="1" dirty="0" err="1">
                <a:solidFill>
                  <a:srgbClr val="C00000"/>
                </a:solidFill>
                <a:cs typeface="Calibri"/>
              </a:rPr>
              <a:t>Contínuo</a:t>
            </a:r>
          </a:p>
        </p:txBody>
      </p:sp>
      <p:sp>
        <p:nvSpPr>
          <p:cNvPr id="22" name="CaixaDeTexto 21">
            <a:extLst>
              <a:ext uri="{FF2B5EF4-FFF2-40B4-BE49-F238E27FC236}">
                <a16:creationId xmlns="" xmlns:a16="http://schemas.microsoft.com/office/drawing/2014/main" id="{B6C13266-DC33-42F9-8505-AD49DCDADAAC}"/>
              </a:ext>
            </a:extLst>
          </p:cNvPr>
          <p:cNvSpPr txBox="1"/>
          <p:nvPr/>
        </p:nvSpPr>
        <p:spPr>
          <a:xfrm>
            <a:off x="4360720" y="6664036"/>
            <a:ext cx="122785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err="1">
                <a:solidFill>
                  <a:srgbClr val="C00000"/>
                </a:solidFill>
                <a:cs typeface="Calibri"/>
              </a:rPr>
              <a:t>Fututo</a:t>
            </a:r>
            <a:r>
              <a:rPr lang="en-US" sz="1200" b="1" dirty="0">
                <a:solidFill>
                  <a:srgbClr val="C00000"/>
                </a:solidFill>
                <a:cs typeface="Calibri"/>
              </a:rPr>
              <a:t> </a:t>
            </a:r>
            <a:r>
              <a:rPr lang="en-US" sz="1200" b="1" dirty="0" err="1">
                <a:solidFill>
                  <a:srgbClr val="C00000"/>
                </a:solidFill>
                <a:cs typeface="Calibri"/>
              </a:rPr>
              <a:t>Contínuo</a:t>
            </a:r>
          </a:p>
        </p:txBody>
      </p:sp>
    </p:spTree>
    <p:extLst>
      <p:ext uri="{BB962C8B-B14F-4D97-AF65-F5344CB8AC3E}">
        <p14:creationId xmlns:p14="http://schemas.microsoft.com/office/powerpoint/2010/main" val="235139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 xmlns:a16="http://schemas.microsoft.com/office/drawing/2014/main" id="{F8B48F9B-479B-4C87-AB1D-F7A7F3752692}"/>
              </a:ext>
            </a:extLst>
          </p:cNvPr>
          <p:cNvSpPr/>
          <p:nvPr/>
        </p:nvSpPr>
        <p:spPr>
          <a:xfrm>
            <a:off x="368300" y="157941"/>
            <a:ext cx="3171829" cy="369332"/>
          </a:xfrm>
          <a:prstGeom prst="rect">
            <a:avLst/>
          </a:prstGeom>
        </p:spPr>
        <p:txBody>
          <a:bodyPr wrap="none" lIns="91440" tIns="45720" rIns="91440" bIns="45720" anchor="t">
            <a:spAutoFit/>
          </a:bodyPr>
          <a:lstStyle/>
          <a:p>
            <a:pPr algn="ctr"/>
            <a:r>
              <a:rPr lang="pt-BR" b="1" i="1" dirty="0">
                <a:solidFill>
                  <a:srgbClr val="002060"/>
                </a:solidFill>
                <a:cs typeface="Calibri"/>
              </a:rPr>
              <a:t>Lição 09 B – Tempo </a:t>
            </a:r>
            <a:r>
              <a:rPr lang="pt-BR" b="1" i="1" dirty="0" smtClean="0">
                <a:solidFill>
                  <a:srgbClr val="002060"/>
                </a:solidFill>
                <a:cs typeface="Calibri"/>
              </a:rPr>
              <a:t>Progressivo</a:t>
            </a:r>
            <a:endParaRPr lang="pt-BR" b="1" i="1" dirty="0">
              <a:solidFill>
                <a:srgbClr val="002060"/>
              </a:solidFill>
              <a:cs typeface="Calibri"/>
            </a:endParaRPr>
          </a:p>
        </p:txBody>
      </p:sp>
      <p:sp>
        <p:nvSpPr>
          <p:cNvPr id="2" name="CaixaDeTexto 1">
            <a:extLst>
              <a:ext uri="{FF2B5EF4-FFF2-40B4-BE49-F238E27FC236}">
                <a16:creationId xmlns="" xmlns:a16="http://schemas.microsoft.com/office/drawing/2014/main" id="{4E1394C3-DCCB-409A-B0E6-7BF3E9BAE741}"/>
              </a:ext>
            </a:extLst>
          </p:cNvPr>
          <p:cNvSpPr txBox="1"/>
          <p:nvPr/>
        </p:nvSpPr>
        <p:spPr>
          <a:xfrm>
            <a:off x="351559" y="1139537"/>
            <a:ext cx="6163540" cy="5078313"/>
          </a:xfrm>
          <a:prstGeom prst="rect">
            <a:avLst/>
          </a:prstGeom>
          <a:noFill/>
          <a:ln>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i="1" dirty="0">
              <a:solidFill>
                <a:srgbClr val="843C0C"/>
              </a:solidFill>
              <a:latin typeface="Calibri"/>
              <a:cs typeface="Calibri"/>
            </a:endParaRPr>
          </a:p>
          <a:p>
            <a:endParaRPr lang="en" sz="1200" i="1" dirty="0">
              <a:solidFill>
                <a:srgbClr val="843C0C"/>
              </a:solidFill>
              <a:latin typeface="Calibri"/>
              <a:cs typeface="Calibri"/>
            </a:endParaRPr>
          </a:p>
          <a:p>
            <a:endParaRPr lang="en" sz="1200" b="1" i="1" dirty="0">
              <a:cs typeface="Calibri"/>
            </a:endParaRPr>
          </a:p>
          <a:p>
            <a:r>
              <a:rPr lang="en" sz="1200" b="1" dirty="0">
                <a:cs typeface="Calibri"/>
              </a:rPr>
              <a:t>Typical Questions</a:t>
            </a:r>
            <a:endParaRPr lang="en" sz="1200" b="1" dirty="0"/>
          </a:p>
          <a:p>
            <a:endParaRPr lang="en" sz="1200" dirty="0">
              <a:solidFill>
                <a:srgbClr val="70AD47"/>
              </a:solidFill>
            </a:endParaRPr>
          </a:p>
          <a:p>
            <a:pPr marL="228600" indent="-228600">
              <a:buFont typeface="+mj-lt"/>
              <a:buAutoNum type="alphaLcParenR"/>
            </a:pPr>
            <a:r>
              <a:rPr lang="en" sz="1200" dirty="0">
                <a:solidFill>
                  <a:srgbClr val="70AD47"/>
                </a:solidFill>
              </a:rPr>
              <a:t>What´s your first/last name?</a:t>
            </a:r>
            <a:endParaRPr lang="en" sz="1200" dirty="0">
              <a:solidFill>
                <a:srgbClr val="70AD47"/>
              </a:solidFill>
              <a:cs typeface="Calibri"/>
            </a:endParaRPr>
          </a:p>
          <a:p>
            <a:pPr marL="228600" indent="-228600">
              <a:buFont typeface="+mj-lt"/>
              <a:buAutoNum type="alphaLcParenR"/>
            </a:pPr>
            <a:r>
              <a:rPr lang="en" sz="1200" dirty="0">
                <a:solidFill>
                  <a:srgbClr val="70AD47"/>
                </a:solidFill>
              </a:rPr>
              <a:t>Do you have a nickname?</a:t>
            </a:r>
          </a:p>
          <a:p>
            <a:pPr marL="228600" indent="-228600">
              <a:buFont typeface="+mj-lt"/>
              <a:buAutoNum type="alphaLcParenR"/>
            </a:pPr>
            <a:endParaRPr lang="en" sz="1200" dirty="0">
              <a:solidFill>
                <a:srgbClr val="000000"/>
              </a:solidFill>
              <a:cs typeface="Calibri"/>
            </a:endParaRPr>
          </a:p>
          <a:p>
            <a:pPr marL="228600" indent="-228600">
              <a:buFont typeface="+mj-lt"/>
              <a:buAutoNum type="alphaLcParenR"/>
            </a:pPr>
            <a:r>
              <a:rPr lang="en" sz="1200" dirty="0">
                <a:solidFill>
                  <a:srgbClr val="70AD47"/>
                </a:solidFill>
                <a:cs typeface="Calibri"/>
              </a:rPr>
              <a:t>When is your birthday?</a:t>
            </a:r>
          </a:p>
          <a:p>
            <a:pPr marL="228600" indent="-228600">
              <a:buFont typeface="+mj-lt"/>
              <a:buAutoNum type="alphaLcParenR"/>
            </a:pPr>
            <a:r>
              <a:rPr lang="en" sz="1200" dirty="0">
                <a:solidFill>
                  <a:srgbClr val="70AD47"/>
                </a:solidFill>
                <a:latin typeface="Calibri"/>
                <a:cs typeface="Calibri"/>
              </a:rPr>
              <a:t>How old are you?</a:t>
            </a:r>
          </a:p>
          <a:p>
            <a:pPr marL="228600" indent="-228600">
              <a:buFont typeface="+mj-lt"/>
              <a:buAutoNum type="alphaLcParenR"/>
            </a:pPr>
            <a:r>
              <a:rPr lang="en" sz="1200" dirty="0">
                <a:solidFill>
                  <a:srgbClr val="70AD47"/>
                </a:solidFill>
                <a:latin typeface="Calibri"/>
                <a:cs typeface="Calibri"/>
              </a:rPr>
              <a:t>Where were you born?</a:t>
            </a:r>
          </a:p>
          <a:p>
            <a:pPr marL="228600" indent="-228600">
              <a:buFont typeface="+mj-lt"/>
              <a:buAutoNum type="alphaLcParenR"/>
            </a:pPr>
            <a:r>
              <a:rPr lang="en" sz="1200" dirty="0">
                <a:solidFill>
                  <a:srgbClr val="70AD47"/>
                </a:solidFill>
                <a:latin typeface="Calibri"/>
                <a:cs typeface="Calibri"/>
              </a:rPr>
              <a:t>What´s you marital status?</a:t>
            </a:r>
            <a:endParaRPr lang="en" sz="1200" dirty="0">
              <a:solidFill>
                <a:srgbClr val="70AD47"/>
              </a:solidFill>
              <a:latin typeface="Calibri" panose="020F0502020204030204" pitchFamily="34" charset="0"/>
              <a:cs typeface="Calibri"/>
            </a:endParaRPr>
          </a:p>
          <a:p>
            <a:pPr marL="228600" indent="-228600">
              <a:buFont typeface="+mj-lt"/>
              <a:buAutoNum type="alphaLcParenR"/>
            </a:pPr>
            <a:endParaRPr lang="en" sz="1200" dirty="0">
              <a:solidFill>
                <a:srgbClr val="70AD47"/>
              </a:solidFill>
              <a:latin typeface="Calibri"/>
              <a:cs typeface="Calibri"/>
            </a:endParaRPr>
          </a:p>
          <a:p>
            <a:pPr marL="228600" indent="-228600">
              <a:buFont typeface="+mj-lt"/>
              <a:buAutoNum type="alphaLcParenR"/>
            </a:pPr>
            <a:r>
              <a:rPr lang="en" sz="1200" dirty="0">
                <a:solidFill>
                  <a:srgbClr val="70AD47"/>
                </a:solidFill>
                <a:latin typeface="Calibri"/>
                <a:cs typeface="Calibri"/>
              </a:rPr>
              <a:t>Do you have a boyfriend / girlfriend?</a:t>
            </a:r>
          </a:p>
          <a:p>
            <a:pPr marL="228600" indent="-228600">
              <a:buFont typeface="+mj-lt"/>
              <a:buAutoNum type="alphaLcParenR"/>
            </a:pPr>
            <a:r>
              <a:rPr lang="en" sz="1200" dirty="0">
                <a:solidFill>
                  <a:srgbClr val="70AD47"/>
                </a:solidFill>
                <a:latin typeface="Calibri"/>
                <a:cs typeface="Calibri"/>
              </a:rPr>
              <a:t>Do you have any children?</a:t>
            </a:r>
          </a:p>
          <a:p>
            <a:pPr marL="228600" indent="-228600">
              <a:buFont typeface="+mj-lt"/>
              <a:buAutoNum type="alphaLcParenR"/>
            </a:pPr>
            <a:r>
              <a:rPr lang="en" sz="1200" dirty="0">
                <a:solidFill>
                  <a:srgbClr val="70AD47"/>
                </a:solidFill>
                <a:latin typeface="Calibri"/>
                <a:cs typeface="Calibri"/>
              </a:rPr>
              <a:t>How many brothers and sisters do you have?</a:t>
            </a:r>
          </a:p>
          <a:p>
            <a:pPr marL="228600" indent="-228600">
              <a:buFont typeface="+mj-lt"/>
              <a:buAutoNum type="alphaLcParenR"/>
            </a:pPr>
            <a:endParaRPr lang="en" sz="1200" dirty="0">
              <a:solidFill>
                <a:srgbClr val="70AD47"/>
              </a:solidFill>
              <a:latin typeface="Calibri"/>
              <a:cs typeface="Calibri"/>
            </a:endParaRPr>
          </a:p>
          <a:p>
            <a:pPr marL="228600" indent="-228600">
              <a:buFont typeface="+mj-lt"/>
              <a:buAutoNum type="alphaLcParenR"/>
            </a:pPr>
            <a:r>
              <a:rPr lang="en" sz="1200" dirty="0">
                <a:solidFill>
                  <a:srgbClr val="70AD47"/>
                </a:solidFill>
                <a:latin typeface="Calibri"/>
                <a:cs typeface="Calibri"/>
              </a:rPr>
              <a:t>What´s your address?</a:t>
            </a:r>
          </a:p>
          <a:p>
            <a:pPr marL="228600" indent="-228600">
              <a:buFont typeface="+mj-lt"/>
              <a:buAutoNum type="alphaLcParenR"/>
            </a:pPr>
            <a:r>
              <a:rPr lang="en" sz="1200" dirty="0">
                <a:solidFill>
                  <a:srgbClr val="70AD47"/>
                </a:solidFill>
                <a:latin typeface="Calibri"/>
                <a:cs typeface="Calibri"/>
              </a:rPr>
              <a:t>Do you live in a house or apartment?</a:t>
            </a:r>
          </a:p>
          <a:p>
            <a:pPr marL="228600" indent="-228600">
              <a:buFont typeface="+mj-lt"/>
              <a:buAutoNum type="alphaLcParenR"/>
            </a:pPr>
            <a:r>
              <a:rPr lang="en" sz="1200" dirty="0">
                <a:solidFill>
                  <a:srgbClr val="70AD47"/>
                </a:solidFill>
                <a:latin typeface="Calibri"/>
                <a:cs typeface="Calibri"/>
              </a:rPr>
              <a:t>Where are you from? </a:t>
            </a:r>
          </a:p>
          <a:p>
            <a:pPr marL="228600" indent="-228600">
              <a:buFont typeface="+mj-lt"/>
              <a:buAutoNum type="alphaLcParenR"/>
            </a:pPr>
            <a:r>
              <a:rPr lang="en" sz="1200" dirty="0">
                <a:solidFill>
                  <a:srgbClr val="70AD47"/>
                </a:solidFill>
                <a:latin typeface="Calibri"/>
                <a:cs typeface="Calibri"/>
              </a:rPr>
              <a:t>What´s your cell phone number?</a:t>
            </a:r>
          </a:p>
          <a:p>
            <a:pPr marL="228600" indent="-228600">
              <a:buFont typeface="+mj-lt"/>
              <a:buAutoNum type="alphaLcParenR"/>
            </a:pPr>
            <a:endParaRPr lang="en" sz="1200" dirty="0">
              <a:solidFill>
                <a:srgbClr val="70AD47"/>
              </a:solidFill>
              <a:latin typeface="Calibri"/>
              <a:cs typeface="Calibri"/>
            </a:endParaRPr>
          </a:p>
          <a:p>
            <a:pPr marL="228600" indent="-228600">
              <a:buFont typeface="+mj-lt"/>
              <a:buAutoNum type="alphaLcParenR"/>
            </a:pPr>
            <a:r>
              <a:rPr lang="en" sz="1200" dirty="0">
                <a:solidFill>
                  <a:srgbClr val="70AD47"/>
                </a:solidFill>
                <a:latin typeface="Calibri"/>
                <a:cs typeface="Calibri"/>
              </a:rPr>
              <a:t>What do you do?</a:t>
            </a:r>
          </a:p>
          <a:p>
            <a:pPr marL="228600" indent="-228600">
              <a:buFont typeface="+mj-lt"/>
              <a:buAutoNum type="alphaLcParenR"/>
            </a:pPr>
            <a:r>
              <a:rPr lang="en" sz="1200" dirty="0">
                <a:solidFill>
                  <a:srgbClr val="70AD47"/>
                </a:solidFill>
                <a:latin typeface="Calibri"/>
                <a:cs typeface="Calibri"/>
              </a:rPr>
              <a:t>Where do you work?</a:t>
            </a:r>
          </a:p>
          <a:p>
            <a:pPr marL="228600" indent="-228600">
              <a:buFont typeface="+mj-lt"/>
              <a:buAutoNum type="alphaLcParenR"/>
            </a:pPr>
            <a:r>
              <a:rPr lang="en" sz="1200" dirty="0">
                <a:solidFill>
                  <a:srgbClr val="70AD47"/>
                </a:solidFill>
                <a:latin typeface="Calibri"/>
                <a:cs typeface="Calibri"/>
              </a:rPr>
              <a:t>Do you like your job?</a:t>
            </a:r>
            <a:endParaRPr lang="en" sz="1200" dirty="0">
              <a:solidFill>
                <a:srgbClr val="70AD47"/>
              </a:solidFill>
              <a:latin typeface="Calibri" panose="020F0502020204030204" pitchFamily="34" charset="0"/>
              <a:cs typeface="Calibri"/>
            </a:endParaRPr>
          </a:p>
          <a:p>
            <a:pPr marL="228600" indent="-228600">
              <a:buFont typeface="+mj-lt"/>
              <a:buAutoNum type="alphaLcParenR"/>
            </a:pPr>
            <a:r>
              <a:rPr lang="en" sz="1200" dirty="0">
                <a:solidFill>
                  <a:srgbClr val="70AD47"/>
                </a:solidFill>
                <a:latin typeface="Calibri"/>
                <a:cs typeface="Calibri"/>
              </a:rPr>
              <a:t>What do you do in your free time?</a:t>
            </a:r>
          </a:p>
          <a:p>
            <a:endParaRPr lang="en-US" sz="1200" dirty="0">
              <a:solidFill>
                <a:srgbClr val="70AD47"/>
              </a:solidFill>
              <a:latin typeface="Calibri" panose="020F0502020204030204" pitchFamily="34" charset="0"/>
              <a:cs typeface="Calibri"/>
            </a:endParaRPr>
          </a:p>
        </p:txBody>
      </p:sp>
      <p:sp>
        <p:nvSpPr>
          <p:cNvPr id="5" name="CaixaDeTexto 4">
            <a:extLst>
              <a:ext uri="{FF2B5EF4-FFF2-40B4-BE49-F238E27FC236}">
                <a16:creationId xmlns="" xmlns:a16="http://schemas.microsoft.com/office/drawing/2014/main" id="{815B2F45-E776-40A4-8D5D-C5B08122ECBA}"/>
              </a:ext>
            </a:extLst>
          </p:cNvPr>
          <p:cNvSpPr txBox="1"/>
          <p:nvPr/>
        </p:nvSpPr>
        <p:spPr>
          <a:xfrm>
            <a:off x="4975514" y="1783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solidFill>
                  <a:srgbClr val="C00000"/>
                </a:solidFill>
              </a:rPr>
              <a:t>USO DIÁRIO</a:t>
            </a:r>
            <a:endParaRPr lang="pt-BR"/>
          </a:p>
        </p:txBody>
      </p:sp>
      <p:sp>
        <p:nvSpPr>
          <p:cNvPr id="9" name="CaixaDeTexto 1">
            <a:extLst>
              <a:ext uri="{FF2B5EF4-FFF2-40B4-BE49-F238E27FC236}">
                <a16:creationId xmlns="" xmlns:a16="http://schemas.microsoft.com/office/drawing/2014/main" id="{0B8FFDFF-5C92-47D2-BE02-A1CE8CCCD1B7}"/>
              </a:ext>
            </a:extLst>
          </p:cNvPr>
          <p:cNvSpPr txBox="1"/>
          <p:nvPr/>
        </p:nvSpPr>
        <p:spPr>
          <a:xfrm>
            <a:off x="3780558" y="1217468"/>
            <a:ext cx="2526723"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i="1" dirty="0">
                <a:solidFill>
                  <a:srgbClr val="C00000"/>
                </a:solidFill>
              </a:rPr>
              <a:t>Giving Personal Information …</a:t>
            </a:r>
            <a:endParaRPr lang="en-US" sz="1400" b="1" i="1" dirty="0">
              <a:solidFill>
                <a:srgbClr val="C00000"/>
              </a:solidFill>
              <a:cs typeface="Calibri"/>
            </a:endParaRPr>
          </a:p>
          <a:p>
            <a:endParaRPr lang="en-US" sz="1400" b="1" i="1" dirty="0">
              <a:solidFill>
                <a:srgbClr val="C00000"/>
              </a:solidFill>
              <a:cs typeface="Calibri"/>
            </a:endParaRPr>
          </a:p>
        </p:txBody>
      </p:sp>
      <p:sp>
        <p:nvSpPr>
          <p:cNvPr id="12" name="CaixaDeTexto 11">
            <a:extLst>
              <a:ext uri="{FF2B5EF4-FFF2-40B4-BE49-F238E27FC236}">
                <a16:creationId xmlns="" xmlns:a16="http://schemas.microsoft.com/office/drawing/2014/main" id="{E285DE6F-6829-4733-9908-2E174E14D637}"/>
              </a:ext>
            </a:extLst>
          </p:cNvPr>
          <p:cNvSpPr txBox="1"/>
          <p:nvPr/>
        </p:nvSpPr>
        <p:spPr>
          <a:xfrm>
            <a:off x="351558" y="6612083"/>
            <a:ext cx="6163540" cy="2308324"/>
          </a:xfrm>
          <a:prstGeom prst="rect">
            <a:avLst/>
          </a:prstGeom>
          <a:noFill/>
          <a:ln>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i="1" dirty="0">
              <a:solidFill>
                <a:srgbClr val="843C0C"/>
              </a:solidFill>
              <a:latin typeface="Calibri"/>
              <a:cs typeface="Calibri"/>
            </a:endParaRPr>
          </a:p>
          <a:p>
            <a:endParaRPr lang="en" sz="1200" i="1" dirty="0">
              <a:solidFill>
                <a:srgbClr val="843C0C"/>
              </a:solidFill>
              <a:latin typeface="Calibri"/>
              <a:cs typeface="Calibri"/>
            </a:endParaRPr>
          </a:p>
          <a:p>
            <a:endParaRPr lang="en" sz="1200" i="1" dirty="0">
              <a:solidFill>
                <a:srgbClr val="843C0C"/>
              </a:solidFill>
              <a:cs typeface="Calibri"/>
            </a:endParaRPr>
          </a:p>
          <a:p>
            <a:endParaRPr lang="en" sz="1200" dirty="0">
              <a:solidFill>
                <a:srgbClr val="70AD47"/>
              </a:solidFill>
            </a:endParaRPr>
          </a:p>
          <a:p>
            <a:r>
              <a:rPr lang="en" sz="1200" dirty="0">
                <a:solidFill>
                  <a:srgbClr val="70AD47"/>
                </a:solidFill>
              </a:rPr>
              <a:t>I’ve got some good news for you…</a:t>
            </a:r>
            <a:endParaRPr lang="en" sz="1200" dirty="0">
              <a:solidFill>
                <a:srgbClr val="70AD47"/>
              </a:solidFill>
              <a:cs typeface="Calibri" panose="020F0502020204030204"/>
            </a:endParaRPr>
          </a:p>
          <a:p>
            <a:endParaRPr lang="en" sz="1200" dirty="0">
              <a:solidFill>
                <a:srgbClr val="70AD47"/>
              </a:solidFill>
              <a:cs typeface="Calibri" panose="020F0502020204030204"/>
            </a:endParaRPr>
          </a:p>
          <a:p>
            <a:endParaRPr lang="en" sz="1200" dirty="0">
              <a:solidFill>
                <a:srgbClr val="70AD47"/>
              </a:solidFill>
              <a:latin typeface="Calibri" panose="020F0502020204030204" pitchFamily="34" charset="0"/>
              <a:cs typeface="Calibri"/>
            </a:endParaRPr>
          </a:p>
          <a:p>
            <a:endParaRPr lang="en" sz="1200" dirty="0">
              <a:solidFill>
                <a:srgbClr val="70AD47"/>
              </a:solidFill>
              <a:latin typeface="Calibri" panose="020F0502020204030204" pitchFamily="34" charset="0"/>
              <a:cs typeface="Calibri"/>
            </a:endParaRPr>
          </a:p>
          <a:p>
            <a:endParaRPr lang="en" sz="1200" dirty="0">
              <a:solidFill>
                <a:srgbClr val="70AD47"/>
              </a:solidFill>
              <a:latin typeface="Calibri" panose="020F0502020204030204" pitchFamily="34" charset="0"/>
              <a:cs typeface="Calibri"/>
            </a:endParaRPr>
          </a:p>
          <a:p>
            <a:endParaRPr lang="en" sz="1200" dirty="0">
              <a:solidFill>
                <a:srgbClr val="70AD47"/>
              </a:solidFill>
              <a:latin typeface="Calibri" panose="020F0502020204030204" pitchFamily="34" charset="0"/>
              <a:cs typeface="Calibri"/>
            </a:endParaRPr>
          </a:p>
          <a:p>
            <a:endParaRPr lang="en" sz="1200" dirty="0">
              <a:solidFill>
                <a:srgbClr val="70AD47"/>
              </a:solidFill>
            </a:endParaRPr>
          </a:p>
          <a:p>
            <a:endParaRPr lang="en-US" sz="1200" dirty="0">
              <a:solidFill>
                <a:srgbClr val="70AD47"/>
              </a:solidFill>
              <a:latin typeface="Calibri" panose="020F0502020204030204" pitchFamily="34" charset="0"/>
              <a:cs typeface="Calibri"/>
            </a:endParaRPr>
          </a:p>
        </p:txBody>
      </p:sp>
      <p:sp>
        <p:nvSpPr>
          <p:cNvPr id="13" name="CaixaDeTexto 1">
            <a:extLst>
              <a:ext uri="{FF2B5EF4-FFF2-40B4-BE49-F238E27FC236}">
                <a16:creationId xmlns="" xmlns:a16="http://schemas.microsoft.com/office/drawing/2014/main" id="{856115CB-3AD6-4BED-8842-D5BA764C2DA3}"/>
              </a:ext>
            </a:extLst>
          </p:cNvPr>
          <p:cNvSpPr txBox="1"/>
          <p:nvPr/>
        </p:nvSpPr>
        <p:spPr>
          <a:xfrm>
            <a:off x="4473284" y="6750626"/>
            <a:ext cx="183399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i="1" dirty="0">
                <a:solidFill>
                  <a:srgbClr val="C00000"/>
                </a:solidFill>
              </a:rPr>
              <a:t>I`m thinking about …</a:t>
            </a:r>
            <a:endParaRPr lang="en-US" sz="1400" b="1" i="1" dirty="0">
              <a:solidFill>
                <a:srgbClr val="C00000"/>
              </a:solidFill>
              <a:cs typeface="Calibri"/>
            </a:endParaRPr>
          </a:p>
          <a:p>
            <a:endParaRPr lang="en-US" sz="1400" b="1" i="1" dirty="0">
              <a:solidFill>
                <a:srgbClr val="C00000"/>
              </a:solidFill>
              <a:cs typeface="Calibri"/>
            </a:endParaRPr>
          </a:p>
        </p:txBody>
      </p:sp>
      <p:sp>
        <p:nvSpPr>
          <p:cNvPr id="14" name="CaixaDeTexto 13">
            <a:extLst>
              <a:ext uri="{FF2B5EF4-FFF2-40B4-BE49-F238E27FC236}">
                <a16:creationId xmlns="" xmlns:a16="http://schemas.microsoft.com/office/drawing/2014/main" id="{D5F47E99-AB35-40D8-9EF8-0141F3795F1A}"/>
              </a:ext>
            </a:extLst>
          </p:cNvPr>
          <p:cNvSpPr txBox="1"/>
          <p:nvPr/>
        </p:nvSpPr>
        <p:spPr>
          <a:xfrm>
            <a:off x="3503467" y="727017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dirty="0" err="1">
                <a:solidFill>
                  <a:schemeClr val="accent2">
                    <a:lumMod val="50000"/>
                  </a:schemeClr>
                </a:solidFill>
                <a:ea typeface="+mn-lt"/>
                <a:cs typeface="+mn-lt"/>
              </a:rPr>
              <a:t>Estou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tão</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feliz</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em</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ouvir</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isso</a:t>
            </a:r>
            <a:r>
              <a:rPr lang="en-US" sz="1200" i="1" dirty="0">
                <a:solidFill>
                  <a:schemeClr val="accent2">
                    <a:lumMod val="50000"/>
                  </a:schemeClr>
                </a:solidFill>
                <a:ea typeface="+mn-lt"/>
                <a:cs typeface="+mn-lt"/>
              </a:rPr>
              <a:t>!</a:t>
            </a:r>
          </a:p>
          <a:p>
            <a:endParaRPr lang="en-US" sz="1200" i="1" dirty="0">
              <a:solidFill>
                <a:schemeClr val="accent2">
                  <a:lumMod val="50000"/>
                </a:schemeClr>
              </a:solidFill>
              <a:ea typeface="+mn-lt"/>
              <a:cs typeface="+mn-lt"/>
            </a:endParaRPr>
          </a:p>
        </p:txBody>
      </p:sp>
      <p:sp>
        <p:nvSpPr>
          <p:cNvPr id="6" name="CaixaDeTexto 5">
            <a:extLst>
              <a:ext uri="{FF2B5EF4-FFF2-40B4-BE49-F238E27FC236}">
                <a16:creationId xmlns="" xmlns:a16="http://schemas.microsoft.com/office/drawing/2014/main" id="{B711740B-C621-453B-8896-DE6552FDB8D3}"/>
              </a:ext>
            </a:extLst>
          </p:cNvPr>
          <p:cNvSpPr txBox="1"/>
          <p:nvPr/>
        </p:nvSpPr>
        <p:spPr>
          <a:xfrm>
            <a:off x="3503468" y="1970809"/>
            <a:ext cx="284710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dirty="0">
                <a:solidFill>
                  <a:schemeClr val="accent2">
                    <a:lumMod val="50000"/>
                  </a:schemeClr>
                </a:solidFill>
                <a:ea typeface="+mn-lt"/>
                <a:cs typeface="+mn-lt"/>
              </a:rPr>
              <a:t>Qual é o </a:t>
            </a:r>
            <a:r>
              <a:rPr lang="en-US" sz="1200" i="1" dirty="0" err="1">
                <a:solidFill>
                  <a:schemeClr val="accent2">
                    <a:lumMod val="50000"/>
                  </a:schemeClr>
                </a:solidFill>
                <a:ea typeface="+mn-lt"/>
                <a:cs typeface="+mn-lt"/>
              </a:rPr>
              <a:t>seu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nome</a:t>
            </a:r>
            <a:r>
              <a:rPr lang="en-US" sz="1200" i="1" dirty="0">
                <a:solidFill>
                  <a:schemeClr val="accent2">
                    <a:lumMod val="50000"/>
                  </a:schemeClr>
                </a:solidFill>
                <a:ea typeface="+mn-lt"/>
                <a:cs typeface="+mn-lt"/>
              </a:rPr>
              <a:t> / </a:t>
            </a:r>
            <a:r>
              <a:rPr lang="en-US" sz="1200" i="1" dirty="0" err="1">
                <a:solidFill>
                  <a:schemeClr val="accent2">
                    <a:lumMod val="50000"/>
                  </a:schemeClr>
                </a:solidFill>
                <a:ea typeface="+mn-lt"/>
                <a:cs typeface="+mn-lt"/>
              </a:rPr>
              <a:t>sobrenome</a:t>
            </a:r>
            <a:r>
              <a:rPr lang="en-US" sz="1200" i="1" dirty="0">
                <a:solidFill>
                  <a:schemeClr val="accent2">
                    <a:lumMod val="50000"/>
                  </a:schemeClr>
                </a:solidFill>
                <a:ea typeface="+mn-lt"/>
                <a:cs typeface="+mn-lt"/>
              </a:rPr>
              <a:t>?</a:t>
            </a:r>
          </a:p>
          <a:p>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tem</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apelido</a:t>
            </a:r>
            <a:r>
              <a:rPr lang="en-US" sz="1200" i="1" dirty="0">
                <a:solidFill>
                  <a:schemeClr val="accent2">
                    <a:lumMod val="50000"/>
                  </a:schemeClr>
                </a:solidFill>
                <a:ea typeface="+mn-lt"/>
                <a:cs typeface="+mn-lt"/>
              </a:rPr>
              <a:t>?</a:t>
            </a:r>
          </a:p>
          <a:p>
            <a:endParaRPr lang="en-US" sz="1200" i="1" dirty="0">
              <a:solidFill>
                <a:schemeClr val="accent2">
                  <a:lumMod val="50000"/>
                </a:schemeClr>
              </a:solidFill>
              <a:ea typeface="+mn-lt"/>
              <a:cs typeface="+mn-lt"/>
            </a:endParaRPr>
          </a:p>
          <a:p>
            <a:r>
              <a:rPr lang="en-US" sz="1200" i="1" dirty="0">
                <a:solidFill>
                  <a:schemeClr val="accent2">
                    <a:lumMod val="50000"/>
                  </a:schemeClr>
                </a:solidFill>
                <a:ea typeface="+mn-lt"/>
                <a:cs typeface="+mn-lt"/>
              </a:rPr>
              <a:t>Quando é </a:t>
            </a:r>
            <a:r>
              <a:rPr lang="en-US" sz="1200" i="1" dirty="0" err="1">
                <a:solidFill>
                  <a:schemeClr val="accent2">
                    <a:lumMod val="50000"/>
                  </a:schemeClr>
                </a:solidFill>
                <a:ea typeface="+mn-lt"/>
                <a:cs typeface="+mn-lt"/>
              </a:rPr>
              <a:t>seu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aniversário</a:t>
            </a:r>
            <a:endParaRPr lang="en-US" sz="1200" i="1">
              <a:solidFill>
                <a:schemeClr val="accent2">
                  <a:lumMod val="50000"/>
                </a:schemeClr>
              </a:solidFill>
              <a:ea typeface="+mn-lt"/>
              <a:cs typeface="+mn-lt"/>
            </a:endParaRPr>
          </a:p>
          <a:p>
            <a:r>
              <a:rPr lang="en-US" sz="1200" i="1" dirty="0">
                <a:solidFill>
                  <a:schemeClr val="accent2">
                    <a:lumMod val="50000"/>
                  </a:schemeClr>
                </a:solidFill>
                <a:ea typeface="+mn-lt"/>
                <a:cs typeface="+mn-lt"/>
              </a:rPr>
              <a:t>Voce </a:t>
            </a:r>
            <a:r>
              <a:rPr lang="en-US" sz="1200" i="1" dirty="0" err="1">
                <a:solidFill>
                  <a:schemeClr val="accent2">
                    <a:lumMod val="50000"/>
                  </a:schemeClr>
                </a:solidFill>
                <a:ea typeface="+mn-lt"/>
                <a:cs typeface="+mn-lt"/>
              </a:rPr>
              <a:t>tem</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quantos</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anos</a:t>
            </a:r>
            <a:endParaRPr lang="en-US" sz="1200" i="1">
              <a:solidFill>
                <a:schemeClr val="accent2">
                  <a:lumMod val="50000"/>
                </a:schemeClr>
              </a:solidFill>
              <a:ea typeface="+mn-lt"/>
              <a:cs typeface="+mn-lt"/>
            </a:endParaRPr>
          </a:p>
          <a:p>
            <a:r>
              <a:rPr lang="en-US" sz="1200" i="1" dirty="0">
                <a:solidFill>
                  <a:schemeClr val="accent2">
                    <a:lumMod val="50000"/>
                  </a:schemeClr>
                </a:solidFill>
                <a:ea typeface="+mn-lt"/>
                <a:cs typeface="+mn-lt"/>
              </a:rPr>
              <a:t>Onde voce </a:t>
            </a:r>
            <a:r>
              <a:rPr lang="en-US" sz="1200" i="1" dirty="0" err="1">
                <a:solidFill>
                  <a:schemeClr val="accent2">
                    <a:lumMod val="50000"/>
                  </a:schemeClr>
                </a:solidFill>
                <a:ea typeface="+mn-lt"/>
                <a:cs typeface="+mn-lt"/>
              </a:rPr>
              <a:t>nasceu</a:t>
            </a:r>
            <a:endParaRPr lang="en-US" sz="1200" i="1">
              <a:solidFill>
                <a:schemeClr val="accent2">
                  <a:lumMod val="50000"/>
                </a:schemeClr>
              </a:solidFill>
              <a:ea typeface="+mn-lt"/>
              <a:cs typeface="+mn-lt"/>
            </a:endParaRPr>
          </a:p>
          <a:p>
            <a:r>
              <a:rPr lang="en-US" sz="1200" i="1" dirty="0">
                <a:solidFill>
                  <a:schemeClr val="accent2">
                    <a:lumMod val="50000"/>
                  </a:schemeClr>
                </a:solidFill>
                <a:ea typeface="+mn-lt"/>
                <a:cs typeface="+mn-lt"/>
              </a:rPr>
              <a:t>Qual é o </a:t>
            </a:r>
            <a:r>
              <a:rPr lang="en-US" sz="1200" i="1" dirty="0" err="1">
                <a:solidFill>
                  <a:schemeClr val="accent2">
                    <a:lumMod val="50000"/>
                  </a:schemeClr>
                </a:solidFill>
                <a:ea typeface="+mn-lt"/>
                <a:cs typeface="+mn-lt"/>
              </a:rPr>
              <a:t>seu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estado</a:t>
            </a:r>
            <a:r>
              <a:rPr lang="en-US" sz="1200" i="1" dirty="0">
                <a:solidFill>
                  <a:schemeClr val="accent2">
                    <a:lumMod val="50000"/>
                  </a:schemeClr>
                </a:solidFill>
                <a:ea typeface="+mn-lt"/>
                <a:cs typeface="+mn-lt"/>
              </a:rPr>
              <a:t> civil?</a:t>
            </a:r>
          </a:p>
          <a:p>
            <a:endParaRPr lang="en-US" sz="1200" i="1" dirty="0">
              <a:solidFill>
                <a:schemeClr val="accent2">
                  <a:lumMod val="50000"/>
                </a:schemeClr>
              </a:solidFill>
              <a:ea typeface="+mn-lt"/>
              <a:cs typeface="+mn-lt"/>
            </a:endParaRPr>
          </a:p>
          <a:p>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tem</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namorado</a:t>
            </a:r>
            <a:r>
              <a:rPr lang="en-US" sz="1200" i="1" dirty="0">
                <a:solidFill>
                  <a:schemeClr val="accent2">
                    <a:lumMod val="50000"/>
                  </a:schemeClr>
                </a:solidFill>
                <a:ea typeface="+mn-lt"/>
                <a:cs typeface="+mn-lt"/>
              </a:rPr>
              <a:t> / </a:t>
            </a:r>
            <a:r>
              <a:rPr lang="en-US" sz="1200" i="1" dirty="0" err="1">
                <a:solidFill>
                  <a:schemeClr val="accent2">
                    <a:lumMod val="50000"/>
                  </a:schemeClr>
                </a:solidFill>
                <a:ea typeface="+mn-lt"/>
                <a:cs typeface="+mn-lt"/>
              </a:rPr>
              <a:t>namorada</a:t>
            </a:r>
            <a:r>
              <a:rPr lang="en-US" sz="1200" i="1" dirty="0">
                <a:solidFill>
                  <a:schemeClr val="accent2">
                    <a:lumMod val="50000"/>
                  </a:schemeClr>
                </a:solidFill>
                <a:ea typeface="+mn-lt"/>
                <a:cs typeface="+mn-lt"/>
              </a:rPr>
              <a:t>?</a:t>
            </a:r>
          </a:p>
          <a:p>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tem</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filhos</a:t>
            </a:r>
            <a:r>
              <a:rPr lang="en-US" sz="1200" i="1" dirty="0">
                <a:solidFill>
                  <a:schemeClr val="accent2">
                    <a:lumMod val="50000"/>
                  </a:schemeClr>
                </a:solidFill>
                <a:ea typeface="+mn-lt"/>
                <a:cs typeface="+mn-lt"/>
              </a:rPr>
              <a:t>?</a:t>
            </a:r>
          </a:p>
          <a:p>
            <a:r>
              <a:rPr lang="en-US" sz="1200" i="1" dirty="0" err="1">
                <a:solidFill>
                  <a:schemeClr val="accent2">
                    <a:lumMod val="50000"/>
                  </a:schemeClr>
                </a:solidFill>
                <a:ea typeface="+mn-lt"/>
                <a:cs typeface="+mn-lt"/>
              </a:rPr>
              <a:t>Quantos</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irmãos</a:t>
            </a:r>
            <a:r>
              <a:rPr lang="en-US" sz="1200" i="1" dirty="0">
                <a:solidFill>
                  <a:schemeClr val="accent2">
                    <a:lumMod val="50000"/>
                  </a:schemeClr>
                </a:solidFill>
                <a:ea typeface="+mn-lt"/>
                <a:cs typeface="+mn-lt"/>
              </a:rPr>
              <a:t> e </a:t>
            </a:r>
            <a:r>
              <a:rPr lang="en-US" sz="1200" i="1" dirty="0" err="1">
                <a:solidFill>
                  <a:schemeClr val="accent2">
                    <a:lumMod val="50000"/>
                  </a:schemeClr>
                </a:solidFill>
                <a:ea typeface="+mn-lt"/>
                <a:cs typeface="+mn-lt"/>
              </a:rPr>
              <a:t>irmãs</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tem</a:t>
            </a:r>
            <a:r>
              <a:rPr lang="en-US" sz="1200" i="1" dirty="0">
                <a:solidFill>
                  <a:schemeClr val="accent2">
                    <a:lumMod val="50000"/>
                  </a:schemeClr>
                </a:solidFill>
                <a:ea typeface="+mn-lt"/>
                <a:cs typeface="+mn-lt"/>
              </a:rPr>
              <a:t>?</a:t>
            </a:r>
          </a:p>
          <a:p>
            <a:endParaRPr lang="en-US" sz="1200" i="1" dirty="0">
              <a:solidFill>
                <a:schemeClr val="accent2">
                  <a:lumMod val="50000"/>
                </a:schemeClr>
              </a:solidFill>
              <a:ea typeface="+mn-lt"/>
              <a:cs typeface="+mn-lt"/>
            </a:endParaRPr>
          </a:p>
          <a:p>
            <a:r>
              <a:rPr lang="en-US" sz="1200" i="1" dirty="0">
                <a:solidFill>
                  <a:schemeClr val="accent2">
                    <a:lumMod val="50000"/>
                  </a:schemeClr>
                </a:solidFill>
                <a:ea typeface="+mn-lt"/>
                <a:cs typeface="+mn-lt"/>
              </a:rPr>
              <a:t>Qual o </a:t>
            </a:r>
            <a:r>
              <a:rPr lang="en-US" sz="1200" i="1" dirty="0" err="1">
                <a:solidFill>
                  <a:schemeClr val="accent2">
                    <a:lumMod val="50000"/>
                  </a:schemeClr>
                </a:solidFill>
                <a:ea typeface="+mn-lt"/>
                <a:cs typeface="+mn-lt"/>
              </a:rPr>
              <a:t>seu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endereço</a:t>
            </a:r>
            <a:r>
              <a:rPr lang="en-US" sz="1200" i="1" dirty="0">
                <a:solidFill>
                  <a:schemeClr val="accent2">
                    <a:lumMod val="50000"/>
                  </a:schemeClr>
                </a:solidFill>
                <a:ea typeface="+mn-lt"/>
                <a:cs typeface="+mn-lt"/>
              </a:rPr>
              <a:t>?</a:t>
            </a:r>
          </a:p>
          <a:p>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mora </a:t>
            </a:r>
            <a:r>
              <a:rPr lang="en-US" sz="1200" i="1" dirty="0" err="1">
                <a:solidFill>
                  <a:schemeClr val="accent2">
                    <a:lumMod val="50000"/>
                  </a:schemeClr>
                </a:solidFill>
                <a:ea typeface="+mn-lt"/>
                <a:cs typeface="+mn-lt"/>
              </a:rPr>
              <a:t>em</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uma</a:t>
            </a:r>
            <a:r>
              <a:rPr lang="en-US" sz="1200" i="1" dirty="0">
                <a:solidFill>
                  <a:schemeClr val="accent2">
                    <a:lumMod val="50000"/>
                  </a:schemeClr>
                </a:solidFill>
                <a:ea typeface="+mn-lt"/>
                <a:cs typeface="+mn-lt"/>
              </a:rPr>
              <a:t> casa </a:t>
            </a:r>
            <a:r>
              <a:rPr lang="en-US" sz="1200" i="1" dirty="0" err="1">
                <a:solidFill>
                  <a:schemeClr val="accent2">
                    <a:lumMod val="50000"/>
                  </a:schemeClr>
                </a:solidFill>
                <a:ea typeface="+mn-lt"/>
                <a:cs typeface="+mn-lt"/>
              </a:rPr>
              <a:t>ou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apartamento</a:t>
            </a:r>
            <a:r>
              <a:rPr lang="en-US" sz="1200" i="1" dirty="0">
                <a:solidFill>
                  <a:schemeClr val="accent2">
                    <a:lumMod val="50000"/>
                  </a:schemeClr>
                </a:solidFill>
                <a:ea typeface="+mn-lt"/>
                <a:cs typeface="+mn-lt"/>
              </a:rPr>
              <a:t>?</a:t>
            </a:r>
          </a:p>
          <a:p>
            <a:r>
              <a:rPr lang="en-US" sz="1200" i="1" dirty="0">
                <a:solidFill>
                  <a:schemeClr val="accent2">
                    <a:lumMod val="50000"/>
                  </a:schemeClr>
                </a:solidFill>
                <a:ea typeface="+mn-lt"/>
                <a:cs typeface="+mn-lt"/>
              </a:rPr>
              <a:t>De </a:t>
            </a:r>
            <a:r>
              <a:rPr lang="en-US" sz="1200" i="1" dirty="0" err="1">
                <a:solidFill>
                  <a:schemeClr val="accent2">
                    <a:lumMod val="50000"/>
                  </a:schemeClr>
                </a:solidFill>
                <a:ea typeface="+mn-lt"/>
                <a:cs typeface="+mn-lt"/>
              </a:rPr>
              <a:t>onde</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é?</a:t>
            </a:r>
          </a:p>
          <a:p>
            <a:r>
              <a:rPr lang="en-US" sz="1200" i="1" dirty="0">
                <a:solidFill>
                  <a:schemeClr val="accent2">
                    <a:lumMod val="50000"/>
                  </a:schemeClr>
                </a:solidFill>
                <a:ea typeface="+mn-lt"/>
                <a:cs typeface="+mn-lt"/>
              </a:rPr>
              <a:t>Qual o </a:t>
            </a:r>
            <a:r>
              <a:rPr lang="en-US" sz="1200" i="1" dirty="0" err="1">
                <a:solidFill>
                  <a:schemeClr val="accent2">
                    <a:lumMod val="50000"/>
                  </a:schemeClr>
                </a:solidFill>
                <a:ea typeface="+mn-lt"/>
                <a:cs typeface="+mn-lt"/>
              </a:rPr>
              <a:t>seu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número</a:t>
            </a:r>
            <a:r>
              <a:rPr lang="en-US" sz="1200" i="1" dirty="0">
                <a:solidFill>
                  <a:schemeClr val="accent2">
                    <a:lumMod val="50000"/>
                  </a:schemeClr>
                </a:solidFill>
                <a:ea typeface="+mn-lt"/>
                <a:cs typeface="+mn-lt"/>
              </a:rPr>
              <a:t> de </a:t>
            </a:r>
            <a:r>
              <a:rPr lang="en-US" sz="1200" i="1" dirty="0" err="1">
                <a:solidFill>
                  <a:schemeClr val="accent2">
                    <a:lumMod val="50000"/>
                  </a:schemeClr>
                </a:solidFill>
                <a:ea typeface="+mn-lt"/>
                <a:cs typeface="+mn-lt"/>
              </a:rPr>
              <a:t>celular</a:t>
            </a:r>
            <a:r>
              <a:rPr lang="en-US" sz="1200" i="1" dirty="0">
                <a:solidFill>
                  <a:schemeClr val="accent2">
                    <a:lumMod val="50000"/>
                  </a:schemeClr>
                </a:solidFill>
                <a:ea typeface="+mn-lt"/>
                <a:cs typeface="+mn-lt"/>
              </a:rPr>
              <a:t>?</a:t>
            </a:r>
          </a:p>
          <a:p>
            <a:endParaRPr lang="en-US" sz="1200" i="1" dirty="0">
              <a:solidFill>
                <a:schemeClr val="accent2">
                  <a:lumMod val="50000"/>
                </a:schemeClr>
              </a:solidFill>
              <a:ea typeface="+mn-lt"/>
              <a:cs typeface="+mn-lt"/>
            </a:endParaRPr>
          </a:p>
          <a:p>
            <a:r>
              <a:rPr lang="en-US" sz="1200" i="1" dirty="0">
                <a:solidFill>
                  <a:schemeClr val="accent2">
                    <a:lumMod val="50000"/>
                  </a:schemeClr>
                </a:solidFill>
                <a:ea typeface="+mn-lt"/>
                <a:cs typeface="+mn-lt"/>
              </a:rPr>
              <a:t>O que </a:t>
            </a:r>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faz</a:t>
            </a:r>
            <a:r>
              <a:rPr lang="en-US" sz="1200" i="1" dirty="0">
                <a:solidFill>
                  <a:schemeClr val="accent2">
                    <a:lumMod val="50000"/>
                  </a:schemeClr>
                </a:solidFill>
                <a:ea typeface="+mn-lt"/>
                <a:cs typeface="+mn-lt"/>
              </a:rPr>
              <a:t>?</a:t>
            </a:r>
          </a:p>
          <a:p>
            <a:r>
              <a:rPr lang="en-US" sz="1200" i="1" dirty="0" err="1">
                <a:solidFill>
                  <a:schemeClr val="accent2">
                    <a:lumMod val="50000"/>
                  </a:schemeClr>
                </a:solidFill>
                <a:ea typeface="+mn-lt"/>
                <a:cs typeface="+mn-lt"/>
              </a:rPr>
              <a:t>Aonde</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trabalha</a:t>
            </a:r>
            <a:r>
              <a:rPr lang="en-US" sz="1200" i="1" dirty="0">
                <a:solidFill>
                  <a:schemeClr val="accent2">
                    <a:lumMod val="50000"/>
                  </a:schemeClr>
                </a:solidFill>
                <a:ea typeface="+mn-lt"/>
                <a:cs typeface="+mn-lt"/>
              </a:rPr>
              <a:t>?</a:t>
            </a:r>
          </a:p>
          <a:p>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gosta</a:t>
            </a:r>
            <a:r>
              <a:rPr lang="en-US" sz="1200" i="1" dirty="0">
                <a:solidFill>
                  <a:schemeClr val="accent2">
                    <a:lumMod val="50000"/>
                  </a:schemeClr>
                </a:solidFill>
                <a:ea typeface="+mn-lt"/>
                <a:cs typeface="+mn-lt"/>
              </a:rPr>
              <a:t> do </a:t>
            </a:r>
            <a:r>
              <a:rPr lang="en-US" sz="1200" i="1" dirty="0" err="1">
                <a:solidFill>
                  <a:schemeClr val="accent2">
                    <a:lumMod val="50000"/>
                  </a:schemeClr>
                </a:solidFill>
                <a:ea typeface="+mn-lt"/>
                <a:cs typeface="+mn-lt"/>
              </a:rPr>
              <a:t>seu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trabalho</a:t>
            </a:r>
            <a:r>
              <a:rPr lang="en-US" sz="1200" i="1" dirty="0">
                <a:solidFill>
                  <a:schemeClr val="accent2">
                    <a:lumMod val="50000"/>
                  </a:schemeClr>
                </a:solidFill>
                <a:ea typeface="+mn-lt"/>
                <a:cs typeface="+mn-lt"/>
              </a:rPr>
              <a:t>?</a:t>
            </a:r>
          </a:p>
          <a:p>
            <a:r>
              <a:rPr lang="en-US" sz="1200" i="1" dirty="0">
                <a:solidFill>
                  <a:schemeClr val="accent2">
                    <a:lumMod val="50000"/>
                  </a:schemeClr>
                </a:solidFill>
                <a:ea typeface="+mn-lt"/>
                <a:cs typeface="+mn-lt"/>
              </a:rPr>
              <a:t>O que </a:t>
            </a:r>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faz</a:t>
            </a:r>
            <a:r>
              <a:rPr lang="en-US" sz="1200" i="1" dirty="0">
                <a:solidFill>
                  <a:schemeClr val="accent2">
                    <a:lumMod val="50000"/>
                  </a:schemeClr>
                </a:solidFill>
                <a:ea typeface="+mn-lt"/>
                <a:cs typeface="+mn-lt"/>
              </a:rPr>
              <a:t> no </a:t>
            </a:r>
            <a:r>
              <a:rPr lang="en-US" sz="1200" i="1" dirty="0" err="1">
                <a:solidFill>
                  <a:schemeClr val="accent2">
                    <a:lumMod val="50000"/>
                  </a:schemeClr>
                </a:solidFill>
                <a:ea typeface="+mn-lt"/>
                <a:cs typeface="+mn-lt"/>
              </a:rPr>
              <a:t>seu</a:t>
            </a:r>
            <a:r>
              <a:rPr lang="en-US" sz="1200" i="1" dirty="0">
                <a:solidFill>
                  <a:schemeClr val="accent2">
                    <a:lumMod val="50000"/>
                  </a:schemeClr>
                </a:solidFill>
                <a:ea typeface="+mn-lt"/>
                <a:cs typeface="+mn-lt"/>
              </a:rPr>
              <a:t> tempo livre?</a:t>
            </a:r>
          </a:p>
        </p:txBody>
      </p:sp>
    </p:spTree>
    <p:extLst>
      <p:ext uri="{BB962C8B-B14F-4D97-AF65-F5344CB8AC3E}">
        <p14:creationId xmlns:p14="http://schemas.microsoft.com/office/powerpoint/2010/main" val="2993640046"/>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9982</TotalTime>
  <Words>1197</Words>
  <Application>Microsoft Office PowerPoint</Application>
  <PresentationFormat>Papel A4 (210 x 297 mm)</PresentationFormat>
  <Paragraphs>300</Paragraphs>
  <Slides>6</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6</vt:i4>
      </vt:variant>
    </vt:vector>
  </HeadingPairs>
  <TitlesOfParts>
    <vt:vector size="13" baseType="lpstr">
      <vt:lpstr>Arial</vt:lpstr>
      <vt:lpstr>Calibri</vt:lpstr>
      <vt:lpstr>Calibri Light</vt:lpstr>
      <vt:lpstr>Segoe UI</vt:lpstr>
      <vt:lpstr>Times New Roman</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fernando ribeiro</dc:creator>
  <cp:lastModifiedBy>Conta da Microsoft</cp:lastModifiedBy>
  <cp:revision>193</cp:revision>
  <cp:lastPrinted>2020-07-06T21:06:37Z</cp:lastPrinted>
  <dcterms:created xsi:type="dcterms:W3CDTF">2020-07-01T11:55:05Z</dcterms:created>
  <dcterms:modified xsi:type="dcterms:W3CDTF">2021-11-20T12:04:51Z</dcterms:modified>
</cp:coreProperties>
</file>