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7" r:id="rId2"/>
    <p:sldId id="288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58E54B24-CAF9-46C8-8854-9CCEF8A41775}"/>
              </a:ext>
            </a:extLst>
          </p:cNvPr>
          <p:cNvSpPr/>
          <p:nvPr/>
        </p:nvSpPr>
        <p:spPr>
          <a:xfrm>
            <a:off x="297962" y="150980"/>
            <a:ext cx="30199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13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Presente Perfeito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630CA255-2F49-4AA5-97CE-5DE96BCB6C96}"/>
              </a:ext>
            </a:extLst>
          </p:cNvPr>
          <p:cNvSpPr txBox="1"/>
          <p:nvPr/>
        </p:nvSpPr>
        <p:spPr>
          <a:xfrm>
            <a:off x="368299" y="871288"/>
            <a:ext cx="6192839" cy="7093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7000"/>
              </a:lnSpc>
            </a:pPr>
            <a:r>
              <a:rPr lang="pt-BR" sz="1400" b="1" dirty="0">
                <a:solidFill>
                  <a:srgbClr val="C00000"/>
                </a:solidFill>
              </a:rPr>
              <a:t>Quando Usar o Present Perfect</a:t>
            </a:r>
            <a:endParaRPr lang="pt-BR" sz="1200" b="1" dirty="0">
              <a:solidFill>
                <a:srgbClr val="C00000"/>
              </a:solidFill>
            </a:endParaRPr>
          </a:p>
          <a:p>
            <a:pPr>
              <a:lnSpc>
                <a:spcPct val="107000"/>
              </a:lnSpc>
            </a:pPr>
            <a:r>
              <a:rPr lang="pt-BR" sz="1200" b="1" dirty="0"/>
              <a:t>Indicar um vínculo entre o presente e o passado.</a:t>
            </a:r>
          </a:p>
          <a:p>
            <a:pPr>
              <a:lnSpc>
                <a:spcPct val="107000"/>
              </a:lnSpc>
            </a:pPr>
            <a:r>
              <a:rPr lang="pt-BR" sz="1200" dirty="0"/>
              <a:t> O período em que a ação ocorre é anterior ao presente momento, mas não é especificado.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07441742-EDDB-4C36-A786-E1AEF0E348A8}"/>
              </a:ext>
            </a:extLst>
          </p:cNvPr>
          <p:cNvSpPr/>
          <p:nvPr/>
        </p:nvSpPr>
        <p:spPr>
          <a:xfrm>
            <a:off x="377647" y="1694799"/>
            <a:ext cx="1643658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sz="1200" b="1" dirty="0"/>
              <a:t>Ações </a:t>
            </a:r>
            <a:r>
              <a:rPr lang="en-US" sz="1200" b="1" dirty="0" err="1"/>
              <a:t>concluías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She has lost he wallet.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Ela perdeu a carteira.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E929161D-ACF9-47D6-A9A6-1D9D038297B0}"/>
              </a:ext>
            </a:extLst>
          </p:cNvPr>
          <p:cNvSpPr/>
          <p:nvPr/>
        </p:nvSpPr>
        <p:spPr>
          <a:xfrm>
            <a:off x="2099421" y="1694799"/>
            <a:ext cx="2271632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b="1" dirty="0"/>
              <a:t>Ações </a:t>
            </a:r>
            <a:r>
              <a:rPr lang="en-US" sz="1200" b="1" dirty="0" err="1"/>
              <a:t>concluídas</a:t>
            </a:r>
            <a:r>
              <a:rPr lang="en-US" sz="1200" b="1" dirty="0"/>
              <a:t> </a:t>
            </a:r>
            <a:r>
              <a:rPr lang="en-US" sz="1200" b="1" dirty="0" err="1"/>
              <a:t>recentemente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just finished my project.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Acabei de terminar meu projeto.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6EA167A7-D2A3-48FB-AFB2-22DF77891B83}"/>
              </a:ext>
            </a:extLst>
          </p:cNvPr>
          <p:cNvSpPr/>
          <p:nvPr/>
        </p:nvSpPr>
        <p:spPr>
          <a:xfrm>
            <a:off x="4453600" y="1694799"/>
            <a:ext cx="2102953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sz="1200" b="1" dirty="0"/>
              <a:t>Ações </a:t>
            </a:r>
            <a:r>
              <a:rPr lang="en-US" sz="1200" b="1" dirty="0" err="1"/>
              <a:t>inacabadas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lived in Paris for 5 years.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moro em Paris há 5 anos.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E72634E2-3EE1-4940-BE80-AB6C4257FD3E}"/>
              </a:ext>
            </a:extLst>
          </p:cNvPr>
          <p:cNvSpPr/>
          <p:nvPr/>
        </p:nvSpPr>
        <p:spPr>
          <a:xfrm>
            <a:off x="377647" y="2432804"/>
            <a:ext cx="2774627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b="1" dirty="0" err="1"/>
              <a:t>Múltiplas</a:t>
            </a:r>
            <a:r>
              <a:rPr lang="en-US" sz="1200" b="1" dirty="0"/>
              <a:t> Ações em Tempos </a:t>
            </a:r>
            <a:r>
              <a:rPr lang="en-US" sz="1200" b="1" dirty="0" err="1"/>
              <a:t>Diferentes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seen David several times.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vi David várias vezes.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9CBB7ECE-323F-434F-9725-E08B580590BA}"/>
              </a:ext>
            </a:extLst>
          </p:cNvPr>
          <p:cNvSpPr/>
          <p:nvPr/>
        </p:nvSpPr>
        <p:spPr>
          <a:xfrm>
            <a:off x="3428425" y="2439238"/>
            <a:ext cx="3132138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defTabSz="685800"/>
            <a:r>
              <a:rPr lang="pt-BR" sz="1200" b="1" dirty="0"/>
              <a:t>Experiências de vida</a:t>
            </a:r>
          </a:p>
          <a:p>
            <a:pPr lvl="0" defTabSz="685800"/>
            <a:r>
              <a:rPr lang="pt-BR" sz="1200" dirty="0">
                <a:solidFill>
                  <a:prstClr val="black"/>
                </a:solidFill>
              </a:rPr>
              <a:t>Have you </a:t>
            </a:r>
            <a:r>
              <a:rPr lang="pt-BR" sz="1200" dirty="0" err="1">
                <a:solidFill>
                  <a:prstClr val="black"/>
                </a:solidFill>
              </a:rPr>
              <a:t>ever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eaten</a:t>
            </a:r>
            <a:r>
              <a:rPr lang="pt-BR" sz="1200" dirty="0">
                <a:solidFill>
                  <a:prstClr val="black"/>
                </a:solidFill>
              </a:rPr>
              <a:t> Sushi </a:t>
            </a:r>
            <a:r>
              <a:rPr lang="pt-BR" sz="1200" dirty="0" err="1">
                <a:solidFill>
                  <a:prstClr val="black"/>
                </a:solidFill>
              </a:rPr>
              <a:t>before</a:t>
            </a:r>
            <a:r>
              <a:rPr lang="pt-BR" sz="1200" dirty="0">
                <a:solidFill>
                  <a:prstClr val="black"/>
                </a:solidFill>
              </a:rPr>
              <a:t>?</a:t>
            </a: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comeu Sushi antes?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8CADB209-4CFD-40B4-860A-5D7B70C5EB3E}"/>
              </a:ext>
            </a:extLst>
          </p:cNvPr>
          <p:cNvSpPr/>
          <p:nvPr/>
        </p:nvSpPr>
        <p:spPr>
          <a:xfrm>
            <a:off x="368299" y="3188707"/>
            <a:ext cx="2783975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en-US" sz="1200" b="1" dirty="0" err="1"/>
              <a:t>Realizações</a:t>
            </a:r>
            <a:endParaRPr lang="pt-BR" sz="1200" b="1" dirty="0"/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Man has walked on the Moon.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dirty="0">
                <a:solidFill>
                  <a:prstClr val="black"/>
                </a:solidFill>
              </a:rPr>
              <a:t>O </a:t>
            </a: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homem andou na lua.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7E1D8FC8-9821-4563-84F9-9E63C707AC41}"/>
              </a:ext>
            </a:extLst>
          </p:cNvPr>
          <p:cNvSpPr/>
          <p:nvPr/>
        </p:nvSpPr>
        <p:spPr>
          <a:xfrm>
            <a:off x="3429001" y="3198168"/>
            <a:ext cx="3132138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pt-BR" sz="1200" b="1" dirty="0"/>
              <a:t>Mudanças ao longo do tempo</a:t>
            </a:r>
          </a:p>
          <a:p>
            <a:pPr lvl="0" defTabSz="685800"/>
            <a:r>
              <a:rPr lang="en-US" sz="1200" dirty="0">
                <a:solidFill>
                  <a:prstClr val="black"/>
                </a:solidFill>
              </a:rPr>
              <a:t>I have become more interested in medicine.</a:t>
            </a:r>
            <a:endParaRPr lang="pt-BR" sz="1200" dirty="0">
              <a:solidFill>
                <a:prstClr val="black"/>
              </a:solidFill>
            </a:endParaRPr>
          </a:p>
          <a:p>
            <a:pPr lvl="0" defTabSz="685800"/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me tornei mais interessado em medicina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E7F335C4-4722-4B06-B01B-F351A997C5C5}"/>
              </a:ext>
            </a:extLst>
          </p:cNvPr>
          <p:cNvSpPr/>
          <p:nvPr/>
        </p:nvSpPr>
        <p:spPr>
          <a:xfrm>
            <a:off x="368300" y="7602830"/>
            <a:ext cx="6192838" cy="193899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We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seen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film.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Nós vimos esse filme.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copied the results.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Acabei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de copiar os resultados.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She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lived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Brazil for 10 years.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Ela mora no Brasil há 10 anos.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You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 eaten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chocolate.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Você comeu todo o chocolate.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Man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 walked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Moon.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O homem andou na lua.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 worked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this week.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Eu trabalhei duro esta semana.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 She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has visited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 frequently.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Ela os visitou com frequência.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She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200" b="1" dirty="0" smtClean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studied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 and English.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Ela estudou japonês e inglês.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j) </a:t>
            </a:r>
            <a:r>
              <a:rPr lang="en-US" sz="1200" b="1" dirty="0" smtClean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I’ve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lost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them!					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os perdi!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k) They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have been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NY.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Eles estiveram em NY.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71AA4C7F-C637-4E91-8098-E8A950CA701E}"/>
              </a:ext>
            </a:extLst>
          </p:cNvPr>
          <p:cNvSpPr txBox="1"/>
          <p:nvPr/>
        </p:nvSpPr>
        <p:spPr>
          <a:xfrm>
            <a:off x="381786" y="3975560"/>
            <a:ext cx="2783975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EVER</a:t>
            </a:r>
            <a:r>
              <a:rPr lang="pt-BR" sz="1200" dirty="0"/>
              <a:t> = </a:t>
            </a:r>
            <a:r>
              <a:rPr lang="pt-BR" sz="1200" b="1" dirty="0"/>
              <a:t>já, alguma vez na sua vida, indicar que algo é o maior, o melhor,  o mais interessante de todos os tempo.</a:t>
            </a:r>
          </a:p>
          <a:p>
            <a:r>
              <a:rPr lang="pt-BR" sz="1200" dirty="0"/>
              <a:t>Have you </a:t>
            </a:r>
            <a:r>
              <a:rPr lang="pt-BR" sz="1200" dirty="0" err="1"/>
              <a:t>ever</a:t>
            </a:r>
            <a:r>
              <a:rPr lang="pt-BR" sz="1200" dirty="0"/>
              <a:t> </a:t>
            </a:r>
            <a:r>
              <a:rPr lang="pt-BR" sz="1200" dirty="0" err="1"/>
              <a:t>been</a:t>
            </a:r>
            <a:r>
              <a:rPr lang="pt-BR" sz="1200" dirty="0"/>
              <a:t> to </a:t>
            </a:r>
            <a:r>
              <a:rPr lang="pt-BR" sz="1200" dirty="0" err="1"/>
              <a:t>England</a:t>
            </a:r>
            <a:r>
              <a:rPr lang="pt-BR" sz="1200" dirty="0"/>
              <a:t>?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= alguma vez esteve na Inglaterra?</a:t>
            </a:r>
          </a:p>
          <a:p>
            <a:r>
              <a:rPr lang="pt-BR" sz="1200" dirty="0" err="1"/>
              <a:t>Nobody</a:t>
            </a:r>
            <a:r>
              <a:rPr lang="pt-BR" sz="1200" dirty="0"/>
              <a:t> has </a:t>
            </a:r>
            <a:r>
              <a:rPr lang="pt-BR" sz="1200" dirty="0" err="1"/>
              <a:t>ever</a:t>
            </a:r>
            <a:r>
              <a:rPr lang="pt-BR" sz="1200" dirty="0"/>
              <a:t> </a:t>
            </a:r>
            <a:r>
              <a:rPr lang="pt-BR" sz="1200" dirty="0" err="1"/>
              <a:t>said</a:t>
            </a:r>
            <a:r>
              <a:rPr lang="pt-BR" sz="1200" dirty="0"/>
              <a:t> </a:t>
            </a:r>
            <a:r>
              <a:rPr lang="pt-BR" sz="1200" dirty="0" err="1"/>
              <a:t>that</a:t>
            </a:r>
            <a:r>
              <a:rPr lang="pt-BR" sz="1200" dirty="0"/>
              <a:t> to me </a:t>
            </a:r>
            <a:r>
              <a:rPr lang="pt-BR" sz="1200" dirty="0" err="1"/>
              <a:t>before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Ninguém nunca me disse isso antes.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CED095BD-58D8-49B9-AAE5-0D74D150574A}"/>
              </a:ext>
            </a:extLst>
          </p:cNvPr>
          <p:cNvSpPr/>
          <p:nvPr/>
        </p:nvSpPr>
        <p:spPr>
          <a:xfrm>
            <a:off x="385699" y="5701021"/>
            <a:ext cx="2780062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NEVER</a:t>
            </a:r>
            <a:r>
              <a:rPr lang="pt-BR" sz="1200" dirty="0"/>
              <a:t> = </a:t>
            </a:r>
            <a:r>
              <a:rPr lang="pt-BR" sz="1200" b="1" dirty="0"/>
              <a:t>nunca</a:t>
            </a:r>
          </a:p>
          <a:p>
            <a:r>
              <a:rPr lang="pt-BR" sz="1200" dirty="0"/>
              <a:t>We have </a:t>
            </a:r>
            <a:r>
              <a:rPr lang="pt-BR" sz="1200" dirty="0" err="1"/>
              <a:t>never</a:t>
            </a:r>
            <a:r>
              <a:rPr lang="pt-BR" sz="1200" dirty="0"/>
              <a:t> </a:t>
            </a:r>
            <a:r>
              <a:rPr lang="pt-BR" sz="1200" dirty="0" err="1"/>
              <a:t>seen</a:t>
            </a:r>
            <a:r>
              <a:rPr lang="pt-BR" sz="1200" dirty="0"/>
              <a:t> it </a:t>
            </a:r>
            <a:r>
              <a:rPr lang="pt-BR" sz="1200" dirty="0" err="1"/>
              <a:t>before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Nós nunca vimos isto antes.</a:t>
            </a:r>
          </a:p>
          <a:p>
            <a:r>
              <a:rPr lang="pt-BR" sz="1200" dirty="0"/>
              <a:t>The serie has </a:t>
            </a:r>
            <a:r>
              <a:rPr lang="pt-BR" sz="1200" dirty="0" err="1"/>
              <a:t>never</a:t>
            </a:r>
            <a:r>
              <a:rPr lang="pt-BR" sz="1200" dirty="0"/>
              <a:t> </a:t>
            </a:r>
            <a:r>
              <a:rPr lang="pt-BR" sz="1200" dirty="0" err="1"/>
              <a:t>been</a:t>
            </a:r>
            <a:r>
              <a:rPr lang="pt-BR" sz="1200" dirty="0"/>
              <a:t> </a:t>
            </a:r>
            <a:r>
              <a:rPr lang="pt-BR" sz="1200" dirty="0" err="1"/>
              <a:t>shown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television</a:t>
            </a:r>
            <a:r>
              <a:rPr lang="pt-BR" sz="1200" dirty="0"/>
              <a:t>.</a:t>
            </a:r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A serie nunca foi exibido na televisão. É inédito.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272D2AC2-4E3A-42A2-B1B1-F33E09CACC0A}"/>
              </a:ext>
            </a:extLst>
          </p:cNvPr>
          <p:cNvSpPr/>
          <p:nvPr/>
        </p:nvSpPr>
        <p:spPr>
          <a:xfrm>
            <a:off x="3270326" y="3968534"/>
            <a:ext cx="3290812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JUST</a:t>
            </a:r>
            <a:r>
              <a:rPr lang="pt-BR" sz="1200" dirty="0"/>
              <a:t> = </a:t>
            </a:r>
            <a:r>
              <a:rPr lang="pt-BR" sz="1200" b="1" dirty="0"/>
              <a:t>acabou de acontecer</a:t>
            </a:r>
          </a:p>
          <a:p>
            <a:r>
              <a:rPr lang="pt-BR" sz="1200" dirty="0"/>
              <a:t>I have </a:t>
            </a:r>
            <a:r>
              <a:rPr lang="pt-BR" sz="1200" dirty="0" err="1"/>
              <a:t>just</a:t>
            </a:r>
            <a:r>
              <a:rPr lang="pt-BR" sz="1200" dirty="0"/>
              <a:t> </a:t>
            </a:r>
            <a:r>
              <a:rPr lang="pt-BR" sz="1200" dirty="0" err="1"/>
              <a:t>done</a:t>
            </a:r>
            <a:r>
              <a:rPr lang="pt-BR" sz="1200" dirty="0"/>
              <a:t> it.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acabei de fazer isto.</a:t>
            </a:r>
          </a:p>
          <a:p>
            <a:r>
              <a:rPr lang="pt-BR" sz="1200" dirty="0"/>
              <a:t>You have </a:t>
            </a:r>
            <a:r>
              <a:rPr lang="pt-BR" sz="1200" dirty="0" err="1"/>
              <a:t>just</a:t>
            </a:r>
            <a:r>
              <a:rPr lang="pt-BR" sz="1200" dirty="0"/>
              <a:t> </a:t>
            </a:r>
            <a:r>
              <a:rPr lang="pt-BR" sz="1200" dirty="0" err="1"/>
              <a:t>arrived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acabou de chegar.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93503284-012E-4221-9309-A7E98FC6D1BA}"/>
              </a:ext>
            </a:extLst>
          </p:cNvPr>
          <p:cNvSpPr/>
          <p:nvPr/>
        </p:nvSpPr>
        <p:spPr>
          <a:xfrm>
            <a:off x="3280570" y="5108232"/>
            <a:ext cx="3267786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ALREADY</a:t>
            </a:r>
            <a:r>
              <a:rPr lang="pt-BR" sz="1200" dirty="0"/>
              <a:t> = </a:t>
            </a:r>
            <a:r>
              <a:rPr lang="pt-BR" sz="1200" b="1" dirty="0"/>
              <a:t>ação já ocorreu</a:t>
            </a:r>
          </a:p>
          <a:p>
            <a:r>
              <a:rPr lang="pt-BR" sz="1200" dirty="0"/>
              <a:t>She </a:t>
            </a:r>
            <a:r>
              <a:rPr lang="pt-BR" sz="1200" dirty="0" err="1"/>
              <a:t>already</a:t>
            </a:r>
            <a:r>
              <a:rPr lang="pt-BR" sz="1200" dirty="0"/>
              <a:t> </a:t>
            </a:r>
            <a:r>
              <a:rPr lang="pt-BR" sz="1200" dirty="0" err="1"/>
              <a:t>knows</a:t>
            </a:r>
            <a:r>
              <a:rPr lang="pt-BR" sz="1200" dirty="0"/>
              <a:t> </a:t>
            </a:r>
            <a:r>
              <a:rPr lang="pt-BR" sz="1200" dirty="0" err="1"/>
              <a:t>everything</a:t>
            </a:r>
            <a:r>
              <a:rPr lang="pt-BR" sz="1200" dirty="0"/>
              <a:t>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Ela já sabe tudo.</a:t>
            </a:r>
          </a:p>
          <a:p>
            <a:r>
              <a:rPr lang="pt-BR" sz="1200" dirty="0"/>
              <a:t>He has </a:t>
            </a:r>
            <a:r>
              <a:rPr lang="pt-BR" sz="1200" dirty="0" err="1"/>
              <a:t>already</a:t>
            </a:r>
            <a:r>
              <a:rPr lang="pt-BR" sz="1200" dirty="0"/>
              <a:t> </a:t>
            </a:r>
            <a:r>
              <a:rPr lang="pt-BR" sz="1200" dirty="0" err="1"/>
              <a:t>arrived</a:t>
            </a:r>
            <a:r>
              <a:rPr lang="pt-BR" sz="1200" dirty="0"/>
              <a:t> home.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Ele já chegou em casa.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="" xmlns:a16="http://schemas.microsoft.com/office/drawing/2014/main" id="{E7E32821-BFC3-43CA-A7E1-0A736A856B16}"/>
              </a:ext>
            </a:extLst>
          </p:cNvPr>
          <p:cNvSpPr/>
          <p:nvPr/>
        </p:nvSpPr>
        <p:spPr>
          <a:xfrm>
            <a:off x="3293353" y="6216109"/>
            <a:ext cx="3267785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YET</a:t>
            </a:r>
            <a:r>
              <a:rPr lang="pt-BR" sz="1200" dirty="0"/>
              <a:t> = </a:t>
            </a:r>
            <a:r>
              <a:rPr lang="pt-BR" sz="1200" b="1" dirty="0"/>
              <a:t>ainda em frases negativas; já em frases interrogativas</a:t>
            </a:r>
          </a:p>
          <a:p>
            <a:r>
              <a:rPr lang="pt-BR" sz="1200" dirty="0"/>
              <a:t>Have you </a:t>
            </a:r>
            <a:r>
              <a:rPr lang="pt-BR" sz="1200" dirty="0" err="1"/>
              <a:t>met</a:t>
            </a:r>
            <a:r>
              <a:rPr lang="pt-BR" sz="1200" dirty="0"/>
              <a:t> Bob </a:t>
            </a:r>
            <a:r>
              <a:rPr lang="pt-BR" sz="1200" dirty="0" err="1"/>
              <a:t>yet</a:t>
            </a:r>
            <a:r>
              <a:rPr lang="pt-BR" sz="1200" dirty="0"/>
              <a:t>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conheceu Bob?</a:t>
            </a:r>
          </a:p>
          <a:p>
            <a:r>
              <a:rPr lang="pt-BR" sz="1200" dirty="0"/>
              <a:t>I </a:t>
            </a:r>
            <a:r>
              <a:rPr lang="pt-BR" sz="1200" dirty="0" err="1"/>
              <a:t>haven't</a:t>
            </a:r>
            <a:r>
              <a:rPr lang="pt-BR" sz="1200" dirty="0"/>
              <a:t> </a:t>
            </a:r>
            <a:r>
              <a:rPr lang="pt-BR" sz="1200" dirty="0" err="1"/>
              <a:t>visited</a:t>
            </a:r>
            <a:r>
              <a:rPr lang="pt-BR" sz="1200" dirty="0"/>
              <a:t> the Central Park </a:t>
            </a:r>
            <a:r>
              <a:rPr lang="pt-BR" sz="1200" dirty="0" err="1"/>
              <a:t>Gallery</a:t>
            </a:r>
            <a:r>
              <a:rPr lang="pt-BR" sz="1200" dirty="0"/>
              <a:t> </a:t>
            </a:r>
            <a:r>
              <a:rPr lang="pt-BR" sz="1200" dirty="0" err="1"/>
              <a:t>yet</a:t>
            </a:r>
            <a:r>
              <a:rPr lang="pt-BR" sz="1200" dirty="0"/>
              <a:t>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Ainda não visitei o Park Central. 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="" xmlns:a16="http://schemas.microsoft.com/office/drawing/2014/main" id="{E725D3B7-BECA-4FF4-8701-CCCC6CB2AC3A}"/>
              </a:ext>
            </a:extLst>
          </p:cNvPr>
          <p:cNvSpPr txBox="1"/>
          <p:nvPr/>
        </p:nvSpPr>
        <p:spPr>
          <a:xfrm>
            <a:off x="2486947" y="54878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78B866E2-6E1F-485F-B503-97DE706F66DC}"/>
              </a:ext>
            </a:extLst>
          </p:cNvPr>
          <p:cNvSpPr/>
          <p:nvPr/>
        </p:nvSpPr>
        <p:spPr>
          <a:xfrm>
            <a:off x="297962" y="7355746"/>
            <a:ext cx="3532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TRANSFORME AS FRASES EM NEGATIVAS:</a:t>
            </a:r>
            <a:endParaRPr lang="en-US" sz="1200" b="1" dirty="0">
              <a:solidFill>
                <a:srgbClr val="1F78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2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5EA0CE71-CFE3-4DE7-85D0-0299B55EFE9A}"/>
              </a:ext>
            </a:extLst>
          </p:cNvPr>
          <p:cNvSpPr/>
          <p:nvPr/>
        </p:nvSpPr>
        <p:spPr>
          <a:xfrm>
            <a:off x="379212" y="869013"/>
            <a:ext cx="6192838" cy="1384995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D4C53"/>
                </a:solidFill>
              </a:rPr>
              <a:t>a) When </a:t>
            </a:r>
            <a:r>
              <a:rPr lang="en-US" sz="1200" dirty="0">
                <a:solidFill>
                  <a:srgbClr val="3D4C53"/>
                </a:solidFill>
              </a:rPr>
              <a:t>have you made a mistake in your life? What was it? What were the consequences?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Quando você cometeu um erro na sua vida? O que foi isso? Quais foram as consequências?</a:t>
            </a:r>
          </a:p>
          <a:p>
            <a:endParaRPr lang="en-US" sz="1200" dirty="0"/>
          </a:p>
          <a:p>
            <a:r>
              <a:rPr lang="en-US" sz="1200" dirty="0"/>
              <a:t> I have made many mistakes, but the biggest mistake was when I was a university student. I studied business, but I wasn't interested in the subject. In fact, I hated studying business...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Eu cometi muitos erros, mas o maior erro foi quando eu era estudante universitário. Estudei negócios, mas não estava interessado no assunto. Na verdade, eu odiava estudar negócios ...</a:t>
            </a:r>
            <a:endParaRPr lang="en-US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3F42DD7B-E8CB-4D0B-98FE-776651C7CC90}"/>
              </a:ext>
            </a:extLst>
          </p:cNvPr>
          <p:cNvSpPr txBox="1"/>
          <p:nvPr/>
        </p:nvSpPr>
        <p:spPr>
          <a:xfrm>
            <a:off x="2238017" y="349142"/>
            <a:ext cx="240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3D4C53"/>
                </a:solidFill>
              </a:rPr>
              <a:t>3 - PERGUNTAS </a:t>
            </a:r>
            <a:r>
              <a:rPr lang="pt-BR" sz="1400" b="1" dirty="0">
                <a:solidFill>
                  <a:srgbClr val="3D4C53"/>
                </a:solidFill>
              </a:rPr>
              <a:t>GRAMATICAIS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F4A18248-42FE-429C-BA63-BB6EBC842BAB}"/>
              </a:ext>
            </a:extLst>
          </p:cNvPr>
          <p:cNvSpPr/>
          <p:nvPr/>
        </p:nvSpPr>
        <p:spPr>
          <a:xfrm>
            <a:off x="368300" y="2895618"/>
            <a:ext cx="6181926" cy="2185214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3D4C53"/>
                </a:solidFill>
              </a:rPr>
              <a:t>a) </a:t>
            </a:r>
            <a:r>
              <a:rPr lang="pt-BR" sz="1200" dirty="0" err="1" smtClean="0">
                <a:solidFill>
                  <a:srgbClr val="3D4C53"/>
                </a:solidFill>
              </a:rPr>
              <a:t>Where</a:t>
            </a:r>
            <a:r>
              <a:rPr lang="pt-BR" sz="1200" dirty="0" smtClean="0">
                <a:solidFill>
                  <a:srgbClr val="3D4C53"/>
                </a:solidFill>
              </a:rPr>
              <a:t> </a:t>
            </a:r>
            <a:r>
              <a:rPr lang="pt-BR" sz="1200" dirty="0">
                <a:solidFill>
                  <a:srgbClr val="3D4C53"/>
                </a:solidFill>
              </a:rPr>
              <a:t>have you </a:t>
            </a:r>
            <a:r>
              <a:rPr lang="pt-BR" sz="1200" dirty="0" err="1">
                <a:solidFill>
                  <a:srgbClr val="3D4C53"/>
                </a:solidFill>
              </a:rPr>
              <a:t>traveled</a:t>
            </a:r>
            <a:r>
              <a:rPr lang="pt-BR" sz="1200" dirty="0">
                <a:solidFill>
                  <a:srgbClr val="3D4C53"/>
                </a:solidFill>
              </a:rPr>
              <a:t>?</a:t>
            </a:r>
          </a:p>
          <a:p>
            <a:r>
              <a:rPr lang="pt-BR" sz="1200" dirty="0"/>
              <a:t> </a:t>
            </a: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Para onde você viajou?</a:t>
            </a:r>
          </a:p>
          <a:p>
            <a:endParaRPr lang="pt-BR" sz="1200" dirty="0"/>
          </a:p>
          <a:p>
            <a:r>
              <a:rPr lang="pt-BR" sz="1200" dirty="0" smtClean="0">
                <a:solidFill>
                  <a:srgbClr val="3D4C53"/>
                </a:solidFill>
              </a:rPr>
              <a:t>b) </a:t>
            </a:r>
            <a:r>
              <a:rPr lang="pt-BR" sz="1200" dirty="0" err="1" smtClean="0">
                <a:solidFill>
                  <a:srgbClr val="3D4C53"/>
                </a:solidFill>
              </a:rPr>
              <a:t>Has</a:t>
            </a:r>
            <a:r>
              <a:rPr lang="pt-BR" sz="1200" dirty="0" smtClean="0">
                <a:solidFill>
                  <a:srgbClr val="3D4C53"/>
                </a:solidFill>
              </a:rPr>
              <a:t> </a:t>
            </a:r>
            <a:r>
              <a:rPr lang="pt-BR" sz="1200" dirty="0">
                <a:solidFill>
                  <a:srgbClr val="3D4C53"/>
                </a:solidFill>
              </a:rPr>
              <a:t>your </a:t>
            </a:r>
            <a:r>
              <a:rPr lang="pt-BR" sz="1200" dirty="0" err="1">
                <a:solidFill>
                  <a:srgbClr val="3D4C53"/>
                </a:solidFill>
              </a:rPr>
              <a:t>personality</a:t>
            </a:r>
            <a:r>
              <a:rPr lang="pt-BR" sz="1200" dirty="0">
                <a:solidFill>
                  <a:srgbClr val="3D4C53"/>
                </a:solidFill>
              </a:rPr>
              <a:t> </a:t>
            </a:r>
            <a:r>
              <a:rPr lang="pt-BR" sz="1200" dirty="0" err="1">
                <a:solidFill>
                  <a:srgbClr val="3D4C53"/>
                </a:solidFill>
              </a:rPr>
              <a:t>changed</a:t>
            </a:r>
            <a:r>
              <a:rPr lang="pt-BR" sz="1200" dirty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 Sua personalidade mudou?</a:t>
            </a:r>
          </a:p>
          <a:p>
            <a:endParaRPr lang="pt-BR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rgbClr val="3D4C53"/>
                </a:solidFill>
              </a:rPr>
              <a:t>c) </a:t>
            </a:r>
            <a:r>
              <a:rPr lang="pt-BR" sz="1200" dirty="0" err="1" smtClean="0">
                <a:solidFill>
                  <a:srgbClr val="3D4C53"/>
                </a:solidFill>
              </a:rPr>
              <a:t>Have</a:t>
            </a:r>
            <a:r>
              <a:rPr lang="pt-BR" sz="1200" dirty="0" smtClean="0">
                <a:solidFill>
                  <a:srgbClr val="3D4C53"/>
                </a:solidFill>
              </a:rPr>
              <a:t> </a:t>
            </a:r>
            <a:r>
              <a:rPr lang="pt-BR" sz="1200" dirty="0">
                <a:solidFill>
                  <a:srgbClr val="3D4C53"/>
                </a:solidFill>
              </a:rPr>
              <a:t>you </a:t>
            </a:r>
            <a:r>
              <a:rPr lang="pt-BR" sz="1200" dirty="0" err="1">
                <a:solidFill>
                  <a:srgbClr val="3D4C53"/>
                </a:solidFill>
              </a:rPr>
              <a:t>ever</a:t>
            </a:r>
            <a:r>
              <a:rPr lang="pt-BR" sz="1200" dirty="0">
                <a:solidFill>
                  <a:srgbClr val="3D4C53"/>
                </a:solidFill>
              </a:rPr>
              <a:t> read the </a:t>
            </a:r>
            <a:r>
              <a:rPr lang="pt-BR" sz="1200" dirty="0" err="1">
                <a:solidFill>
                  <a:srgbClr val="3D4C53"/>
                </a:solidFill>
              </a:rPr>
              <a:t>Bible</a:t>
            </a:r>
            <a:r>
              <a:rPr lang="pt-BR" sz="1200" dirty="0">
                <a:solidFill>
                  <a:srgbClr val="3D4C53"/>
                </a:solidFill>
              </a:rPr>
              <a:t>?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já leu a Bíblia?</a:t>
            </a:r>
          </a:p>
          <a:p>
            <a:endParaRPr lang="pt-BR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d) Have </a:t>
            </a:r>
            <a:r>
              <a:rPr lang="en-US" sz="1200" dirty="0">
                <a:solidFill>
                  <a:srgbClr val="3D4C53"/>
                </a:solidFill>
              </a:rPr>
              <a:t>you lost an important document or exam? 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perdeu algum documento ou exame importante?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EFE1516C-F1F0-4447-85C4-110611776AFE}"/>
              </a:ext>
            </a:extLst>
          </p:cNvPr>
          <p:cNvSpPr txBox="1"/>
          <p:nvPr/>
        </p:nvSpPr>
        <p:spPr>
          <a:xfrm>
            <a:off x="2099838" y="259075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4 - PERGUNTAS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PARA FLUÊNCIA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CFA14F98-376D-4E78-84B2-423E55D173E0}"/>
              </a:ext>
            </a:extLst>
          </p:cNvPr>
          <p:cNvSpPr/>
          <p:nvPr/>
        </p:nvSpPr>
        <p:spPr>
          <a:xfrm>
            <a:off x="368300" y="5496539"/>
            <a:ext cx="3016725" cy="2031325"/>
          </a:xfrm>
          <a:prstGeom prst="rect">
            <a:avLst/>
          </a:prstGeom>
          <a:ln>
            <a:solidFill>
              <a:srgbClr val="3D4C53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The beach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a) Do </a:t>
            </a:r>
            <a:r>
              <a:rPr lang="en-US" sz="1200" dirty="0">
                <a:solidFill>
                  <a:srgbClr val="3D4C53"/>
                </a:solidFill>
              </a:rPr>
              <a:t>you like going to beaches?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b) How </a:t>
            </a:r>
            <a:r>
              <a:rPr lang="en-US" sz="1200" dirty="0">
                <a:solidFill>
                  <a:srgbClr val="3D4C53"/>
                </a:solidFill>
              </a:rPr>
              <a:t>often do you go to a beach?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c) What’s </a:t>
            </a:r>
            <a:r>
              <a:rPr lang="en-US" sz="1200" dirty="0">
                <a:solidFill>
                  <a:srgbClr val="3D4C53"/>
                </a:solidFill>
              </a:rPr>
              <a:t>your favorite thing to do at the beach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Você gosta de ir às praias?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Com que frequência você vai à praia?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Qual é a sua coisa favorita na praia?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i="1" dirty="0">
              <a:solidFill>
                <a:srgbClr val="ED7D31">
                  <a:lumMod val="50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973161C6-63D6-4A0B-9407-761285AB8461}"/>
              </a:ext>
            </a:extLst>
          </p:cNvPr>
          <p:cNvSpPr/>
          <p:nvPr/>
        </p:nvSpPr>
        <p:spPr>
          <a:xfrm>
            <a:off x="379213" y="7784970"/>
            <a:ext cx="3016725" cy="1785104"/>
          </a:xfrm>
          <a:prstGeom prst="rect">
            <a:avLst/>
          </a:prstGeom>
          <a:ln>
            <a:solidFill>
              <a:srgbClr val="3D4C53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Cooking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a) What </a:t>
            </a:r>
            <a:r>
              <a:rPr lang="en-US" sz="1200" dirty="0">
                <a:solidFill>
                  <a:srgbClr val="3D4C53"/>
                </a:solidFill>
              </a:rPr>
              <a:t>are you the best at cooking?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are you the worst at cooking?</a:t>
            </a:r>
            <a:endParaRPr lang="pt-BR" sz="1200" dirty="0">
              <a:solidFill>
                <a:srgbClr val="3D4C53"/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c) Who </a:t>
            </a:r>
            <a:r>
              <a:rPr lang="en-US" sz="1200" dirty="0">
                <a:solidFill>
                  <a:srgbClr val="3D4C53"/>
                </a:solidFill>
              </a:rPr>
              <a:t>is the best cook you know?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O que você é melhor em cozinhar?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O que você é pior em cozinhar?</a:t>
            </a:r>
          </a:p>
          <a:p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Quem é o melhor cozinheiro que você conhece?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C07E3C28-1E14-494C-932E-8B09194AD999}"/>
              </a:ext>
            </a:extLst>
          </p:cNvPr>
          <p:cNvSpPr/>
          <p:nvPr/>
        </p:nvSpPr>
        <p:spPr>
          <a:xfrm>
            <a:off x="3472977" y="5493842"/>
            <a:ext cx="3088161" cy="2154436"/>
          </a:xfrm>
          <a:prstGeom prst="rect">
            <a:avLst/>
          </a:prstGeom>
          <a:ln>
            <a:solidFill>
              <a:srgbClr val="3D4C53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Googling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solidFill>
                  <a:srgbClr val="3D4C53"/>
                </a:solidFill>
              </a:rPr>
              <a:t>What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3D4C53"/>
                </a:solidFill>
              </a:rPr>
              <a:t>comes up when you Google your name?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is the weirdest thing you’ve Googled?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D4C53"/>
                </a:solidFill>
              </a:rPr>
              <a:t>c) How </a:t>
            </a:r>
            <a:r>
              <a:rPr lang="en-US" sz="1200" dirty="0">
                <a:solidFill>
                  <a:srgbClr val="3D4C53"/>
                </a:solidFill>
              </a:rPr>
              <a:t>important is Google today?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O que aparece quando você pesquisa seu nome no Google?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Qual é a coisa mais estranha que você pesquisou no Google?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dirty="0">
                <a:solidFill>
                  <a:srgbClr val="ED7D31">
                    <a:lumMod val="50000"/>
                  </a:srgbClr>
                </a:solidFill>
                <a:latin typeface="Calibri" panose="020F0502020204030204" pitchFamily="34" charset="0"/>
              </a:rPr>
              <a:t>Qual a importância do Google hoje?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219D4F4C-23C3-48B1-BE6E-411C4760FC8A}"/>
              </a:ext>
            </a:extLst>
          </p:cNvPr>
          <p:cNvSpPr txBox="1"/>
          <p:nvPr/>
        </p:nvSpPr>
        <p:spPr>
          <a:xfrm>
            <a:off x="3472977" y="7818976"/>
            <a:ext cx="3088161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CC9900"/>
                </a:solidFill>
              </a:rPr>
              <a:t>POWERFUL 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64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9982</TotalTime>
  <Words>614</Words>
  <Application>Microsoft Office PowerPoint</Application>
  <PresentationFormat>Papel A4 (210 x 297 mm)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193</cp:revision>
  <cp:lastPrinted>2020-07-06T21:06:37Z</cp:lastPrinted>
  <dcterms:created xsi:type="dcterms:W3CDTF">2020-07-01T11:55:05Z</dcterms:created>
  <dcterms:modified xsi:type="dcterms:W3CDTF">2021-11-20T12:11:48Z</dcterms:modified>
</cp:coreProperties>
</file>