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0" r:id="rId3"/>
    <p:sldId id="273" r:id="rId4"/>
    <p:sldId id="272" r:id="rId5"/>
    <p:sldId id="274" r:id="rId6"/>
    <p:sldId id="275" r:id="rId7"/>
    <p:sldId id="27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8F0C-4E44-4761-8572-237B275F83A4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112A4-CF7C-4BED-8D98-48FAD7877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3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91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3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59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6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9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172494-F273-4F89-B6F3-0BBFC589C2E3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hyperlink" Target="https://www.google.com/search?q=kinds+of+magazines&amp;tbm=isch&amp;chips=q:kinds+of+magazines,online_chips:magazine+subscriptions:heZKxivlkDQ=&amp;hl=pt-BR&amp;sa=X&amp;ved=2ahUKEwiRs43MmsHzAhXdALkGHRgyATgQ4lYoAnoECAEQFg&amp;biw=1349&amp;bih=62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/>
              <a:t>Train</a:t>
            </a:r>
            <a:r>
              <a:rPr lang="pt-BR" b="1" dirty="0" err="1" smtClean="0">
                <a:solidFill>
                  <a:srgbClr val="0070C0"/>
                </a:solidFill>
              </a:rPr>
              <a:t>UP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/>
                </a:solidFill>
              </a:rPr>
              <a:t>Online Meeting </a:t>
            </a:r>
          </a:p>
          <a:p>
            <a:r>
              <a:rPr lang="pt-BR" i="1" dirty="0" smtClean="0">
                <a:solidFill>
                  <a:schemeClr val="accent6"/>
                </a:solidFill>
              </a:rPr>
              <a:t>Lesson 01 – Simple Present</a:t>
            </a:r>
            <a:endParaRPr lang="pt-BR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 smtClean="0"/>
              <a:t>breakfast</a:t>
            </a:r>
            <a:endParaRPr lang="pt-BR" sz="4000" dirty="0"/>
          </a:p>
        </p:txBody>
      </p:sp>
      <p:pic>
        <p:nvPicPr>
          <p:cNvPr id="1026" name="Picture 2" descr="Breakfast Vocabulary | Click link in bio for videos. #learning #words  #learnenglish #learningenglish #vocabula… | Vocabulário inglês, Aprender  inglês, Idioma inglê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7" y="722238"/>
            <a:ext cx="4891609" cy="48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eakfast Food List: Useful List of Breakfast Foods • 7ESL | English  vocabulary, English food, Food vocabul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2" y="722238"/>
            <a:ext cx="6373914" cy="48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movies</a:t>
            </a:r>
            <a:endParaRPr lang="pt-BR" sz="4000" dirty="0"/>
          </a:p>
        </p:txBody>
      </p:sp>
      <p:pic>
        <p:nvPicPr>
          <p:cNvPr id="2050" name="Picture 2" descr="Types of Movies - Film Genres - English Vocabul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13" y="177420"/>
            <a:ext cx="6627363" cy="66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music</a:t>
            </a:r>
            <a:endParaRPr lang="pt-BR" sz="4000" dirty="0"/>
          </a:p>
        </p:txBody>
      </p:sp>
      <p:pic>
        <p:nvPicPr>
          <p:cNvPr id="3074" name="Picture 2" descr="Different Types Of Music | fdlyr.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6" y="1268460"/>
            <a:ext cx="6167728" cy="43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sic genres and vocabulary - English ESL Powerpoints for distance learning  and physical classroo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69" y="1235122"/>
            <a:ext cx="57245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Books &amp; Magazines</a:t>
            </a:r>
            <a:endParaRPr lang="pt-BR" sz="4000" dirty="0"/>
          </a:p>
        </p:txBody>
      </p:sp>
      <p:pic>
        <p:nvPicPr>
          <p:cNvPr id="4098" name="Picture 2" descr="List of Book Types or Gen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9" y="2060789"/>
            <a:ext cx="5265042" cy="296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ee Magazine Subscriptions 202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05" y="1760559"/>
            <a:ext cx="4399130" cy="21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clothes</a:t>
            </a:r>
            <a:endParaRPr lang="pt-BR" sz="4000" dirty="0"/>
          </a:p>
        </p:txBody>
      </p:sp>
      <p:pic>
        <p:nvPicPr>
          <p:cNvPr id="1028" name="Picture 4" descr="Clothes in English Woodward Engl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30" y="177419"/>
            <a:ext cx="6335973" cy="63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 smtClean="0"/>
              <a:t>Train</a:t>
            </a:r>
            <a:r>
              <a:rPr lang="pt-BR" b="1" dirty="0" err="1" smtClean="0">
                <a:solidFill>
                  <a:srgbClr val="0070C0"/>
                </a:solidFill>
              </a:rPr>
              <a:t>UP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/>
                </a:solidFill>
              </a:rPr>
              <a:t>Online Meeting </a:t>
            </a:r>
          </a:p>
          <a:p>
            <a:r>
              <a:rPr lang="pt-BR" i="1" dirty="0" smtClean="0">
                <a:solidFill>
                  <a:schemeClr val="accent6"/>
                </a:solidFill>
              </a:rPr>
              <a:t>Lesson 01 – Simple Present</a:t>
            </a:r>
            <a:endParaRPr lang="pt-BR" i="1" dirty="0">
              <a:solidFill>
                <a:schemeClr val="accent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59" y="1905000"/>
            <a:ext cx="3000375" cy="1524000"/>
          </a:xfrm>
          <a:prstGeom prst="rect">
            <a:avLst/>
          </a:prstGeom>
        </p:spPr>
      </p:pic>
      <p:pic>
        <p:nvPicPr>
          <p:cNvPr id="5" name="Picture 4" descr="Pérolas do Rock&amp;#39;n&amp;#39;Roll: FIM / THE E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46" y="4783990"/>
            <a:ext cx="2905802" cy="16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186</TotalTime>
  <Words>23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Tipo de Madeira</vt:lpstr>
      <vt:lpstr>TrainUP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TrainUP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TrainUP</dc:title>
  <dc:creator>Conta da Microsoft</dc:creator>
  <cp:lastModifiedBy>Conta da Microsoft</cp:lastModifiedBy>
  <cp:revision>40</cp:revision>
  <dcterms:created xsi:type="dcterms:W3CDTF">2021-10-05T12:33:02Z</dcterms:created>
  <dcterms:modified xsi:type="dcterms:W3CDTF">2021-10-11T01:37:20Z</dcterms:modified>
</cp:coreProperties>
</file>