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0" r:id="rId3"/>
    <p:sldId id="273" r:id="rId4"/>
    <p:sldId id="274" r:id="rId5"/>
    <p:sldId id="275" r:id="rId6"/>
    <p:sldId id="272" r:id="rId7"/>
    <p:sldId id="277" r:id="rId8"/>
    <p:sldId id="276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8F0C-4E44-4761-8572-237B275F83A4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12A4-CF7C-4BED-8D98-48FAD7877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3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1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3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59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Train</a:t>
            </a:r>
            <a:r>
              <a:rPr lang="pt-BR" b="1" dirty="0" err="1" smtClean="0">
                <a:solidFill>
                  <a:srgbClr val="0070C0"/>
                </a:solidFill>
              </a:rPr>
              <a:t>UP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/>
                </a:solidFill>
              </a:rPr>
              <a:t>Online Meeting </a:t>
            </a:r>
          </a:p>
          <a:p>
            <a:r>
              <a:rPr lang="pt-BR" i="1" dirty="0" smtClean="0">
                <a:solidFill>
                  <a:schemeClr val="accent6"/>
                </a:solidFill>
              </a:rPr>
              <a:t>Lesson 01 – Simple Present</a:t>
            </a:r>
            <a:endParaRPr lang="pt-BR" i="1" dirty="0">
              <a:solidFill>
                <a:schemeClr val="accent6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85811" y="5287455"/>
            <a:ext cx="4420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Daily 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pt-B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outine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2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 </a:t>
            </a:r>
            <a:r>
              <a:rPr lang="pt-BR" sz="4000" dirty="0" smtClean="0"/>
              <a:t>daily routine</a:t>
            </a:r>
            <a:endParaRPr lang="pt-BR" sz="4000" dirty="0"/>
          </a:p>
        </p:txBody>
      </p:sp>
      <p:pic>
        <p:nvPicPr>
          <p:cNvPr id="5" name="Picture 2" descr="Members of the Family in Engl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7" y="817772"/>
            <a:ext cx="8493885" cy="47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 </a:t>
            </a:r>
            <a:r>
              <a:rPr lang="pt-BR" sz="4000" dirty="0" smtClean="0"/>
              <a:t>daily routine</a:t>
            </a:r>
            <a:endParaRPr lang="pt-BR" sz="4000" dirty="0"/>
          </a:p>
        </p:txBody>
      </p:sp>
      <p:pic>
        <p:nvPicPr>
          <p:cNvPr id="1026" name="Picture 2" descr="jobs - articl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57" y="868339"/>
            <a:ext cx="8183207" cy="578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 </a:t>
            </a:r>
            <a:r>
              <a:rPr lang="pt-BR" sz="4000" dirty="0" smtClean="0"/>
              <a:t>daily routine</a:t>
            </a:r>
            <a:endParaRPr lang="pt-BR" sz="4000" dirty="0"/>
          </a:p>
        </p:txBody>
      </p:sp>
      <p:pic>
        <p:nvPicPr>
          <p:cNvPr id="2050" name="Picture 2" descr="How to Tell the Time in English (in words + exercises) - One Minute Engli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08" y="712002"/>
            <a:ext cx="4041443" cy="606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 </a:t>
            </a:r>
            <a:r>
              <a:rPr lang="pt-BR" sz="4000" dirty="0" smtClean="0"/>
              <a:t>daily routine</a:t>
            </a:r>
            <a:endParaRPr lang="pt-BR" sz="4000" dirty="0"/>
          </a:p>
        </p:txBody>
      </p:sp>
      <p:pic>
        <p:nvPicPr>
          <p:cNvPr id="3074" name="Picture 2" descr="Buildings Name For Kids, Children with Pictures | Places Vocabulary in  English | Kids Vocabulary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1227204"/>
            <a:ext cx="8930611" cy="502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2 – daily routine</a:t>
            </a:r>
            <a:endParaRPr lang="pt-BR" sz="4000" dirty="0"/>
          </a:p>
        </p:txBody>
      </p:sp>
      <p:pic>
        <p:nvPicPr>
          <p:cNvPr id="4098" name="Picture 2" descr="AT ON IN with Parts of the Day Woodward Engl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444" y="1644595"/>
            <a:ext cx="4941856" cy="44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glish For Beginners : The Parts of the Day and Greetings in English |  Lesson 3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6" y="2129051"/>
            <a:ext cx="6414322" cy="36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2 – daily routine</a:t>
            </a:r>
            <a:endParaRPr lang="pt-BR" sz="4000" dirty="0"/>
          </a:p>
        </p:txBody>
      </p:sp>
      <p:pic>
        <p:nvPicPr>
          <p:cNvPr id="5122" name="Picture 2" descr="Education in the U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84992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Brazilian Educational System.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0" y="1237653"/>
            <a:ext cx="5437493" cy="43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2 – daily routine</a:t>
            </a:r>
            <a:endParaRPr lang="pt-BR" sz="4000" dirty="0"/>
          </a:p>
        </p:txBody>
      </p:sp>
      <p:pic>
        <p:nvPicPr>
          <p:cNvPr id="6146" name="Picture 2" descr="Adverbs of Frequency in English | Grammar Lesson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7" y="985249"/>
            <a:ext cx="8818713" cy="49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Train</a:t>
            </a:r>
            <a:r>
              <a:rPr lang="pt-BR" b="1" dirty="0" err="1" smtClean="0">
                <a:solidFill>
                  <a:srgbClr val="0070C0"/>
                </a:solidFill>
              </a:rPr>
              <a:t>UP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/>
                </a:solidFill>
              </a:rPr>
              <a:t>Online Meeting </a:t>
            </a:r>
          </a:p>
          <a:p>
            <a:r>
              <a:rPr lang="pt-BR" i="1" dirty="0" smtClean="0">
                <a:solidFill>
                  <a:schemeClr val="accent6"/>
                </a:solidFill>
              </a:rPr>
              <a:t>Lesson 01 – Simple Present</a:t>
            </a:r>
            <a:endParaRPr lang="pt-BR" i="1" dirty="0">
              <a:solidFill>
                <a:schemeClr val="accent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59" y="1905000"/>
            <a:ext cx="3000375" cy="1524000"/>
          </a:xfrm>
          <a:prstGeom prst="rect">
            <a:avLst/>
          </a:prstGeom>
        </p:spPr>
      </p:pic>
      <p:pic>
        <p:nvPicPr>
          <p:cNvPr id="5" name="Picture 4" descr="Pérolas do Rock&amp;#39;n&amp;#39;Roll: FIM / THE E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46" y="4783990"/>
            <a:ext cx="2905802" cy="16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801</TotalTime>
  <Words>42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Tipo de Madeira</vt:lpstr>
      <vt:lpstr>TrainUP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TrainUP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TrainUP</dc:title>
  <dc:creator>Conta da Microsoft</dc:creator>
  <cp:lastModifiedBy>Conta da Microsoft</cp:lastModifiedBy>
  <cp:revision>48</cp:revision>
  <dcterms:created xsi:type="dcterms:W3CDTF">2021-10-05T12:33:02Z</dcterms:created>
  <dcterms:modified xsi:type="dcterms:W3CDTF">2021-10-11T00:52:47Z</dcterms:modified>
</cp:coreProperties>
</file>