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6" r:id="rId2"/>
    <p:sldId id="267" r:id="rId3"/>
    <p:sldId id="268" r:id="rId4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32" userDrawn="1">
          <p15:clr>
            <a:srgbClr val="A4A3A4"/>
          </p15:clr>
        </p15:guide>
        <p15:guide id="3" pos="4133" userDrawn="1">
          <p15:clr>
            <a:srgbClr val="A4A3A4"/>
          </p15:clr>
        </p15:guide>
        <p15:guide id="4" orient="horz" pos="217" userDrawn="1">
          <p15:clr>
            <a:srgbClr val="A4A3A4"/>
          </p15:clr>
        </p15:guide>
        <p15:guide id="5" orient="horz" pos="60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C53"/>
    <a:srgbClr val="CC9900"/>
    <a:srgbClr val="1F7872"/>
    <a:srgbClr val="1A202C"/>
    <a:srgbClr val="EEBA4C"/>
    <a:srgbClr val="3A3A3C"/>
    <a:srgbClr val="23B5AF"/>
    <a:srgbClr val="F2C249"/>
    <a:srgbClr val="ED7D31"/>
    <a:srgbClr val="4D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13D57-83E4-4915-A960-5E08FA5D90F2}" v="47" dt="2021-01-25T15:36:58.699"/>
    <p1510:client id="{E3664652-C7CF-429F-BE27-642BB5FFDE6C}" v="2" dt="2020-11-03T18:26:43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482" y="-1836"/>
      </p:cViewPr>
      <p:guideLst>
        <p:guide pos="232"/>
        <p:guide pos="4133"/>
        <p:guide orient="horz" pos="217"/>
        <p:guide orient="horz" pos="60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ribeiro" userId="9bb9909d9a55853f" providerId="LiveId" clId="{C351C9EC-2F8E-4712-AEF2-5E9C6C8FE811}"/>
    <pc:docChg chg="undo custSel addSld delSld modSld sldOrd modNotesMaster">
      <pc:chgData name="fernando ribeiro" userId="9bb9909d9a55853f" providerId="LiveId" clId="{C351C9EC-2F8E-4712-AEF2-5E9C6C8FE811}" dt="2020-07-08T12:54:37.048" v="17271" actId="1076"/>
      <pc:docMkLst>
        <pc:docMk/>
      </pc:docMkLst>
      <pc:sldChg chg="addSp delSp modSp mod">
        <pc:chgData name="fernando ribeiro" userId="9bb9909d9a55853f" providerId="LiveId" clId="{C351C9EC-2F8E-4712-AEF2-5E9C6C8FE811}" dt="2020-07-07T15:08:50.003" v="16591" actId="113"/>
        <pc:sldMkLst>
          <pc:docMk/>
          <pc:sldMk cId="1342245714" sldId="256"/>
        </pc:sldMkLst>
        <pc:spChg chg="mod">
          <ac:chgData name="fernando ribeiro" userId="9bb9909d9a55853f" providerId="LiveId" clId="{C351C9EC-2F8E-4712-AEF2-5E9C6C8FE811}" dt="2020-07-06T21:02:06.900" v="14221" actId="1035"/>
          <ac:spMkLst>
            <pc:docMk/>
            <pc:sldMk cId="1342245714" sldId="256"/>
            <ac:spMk id="5" creationId="{F8B48F9B-479B-4C87-AB1D-F7A7F3752692}"/>
          </ac:spMkLst>
        </pc:spChg>
        <pc:spChg chg="mod">
          <ac:chgData name="fernando ribeiro" userId="9bb9909d9a55853f" providerId="LiveId" clId="{C351C9EC-2F8E-4712-AEF2-5E9C6C8FE811}" dt="2020-07-06T21:03:48.592" v="14267" actId="20577"/>
          <ac:spMkLst>
            <pc:docMk/>
            <pc:sldMk cId="1342245714" sldId="256"/>
            <ac:spMk id="18" creationId="{E79606AD-6F90-4FA2-8049-2426F7EDFA62}"/>
          </ac:spMkLst>
        </pc:spChg>
        <pc:spChg chg="mod">
          <ac:chgData name="fernando ribeiro" userId="9bb9909d9a55853f" providerId="LiveId" clId="{C351C9EC-2F8E-4712-AEF2-5E9C6C8FE811}" dt="2020-07-06T20:51:28.783" v="14111" actId="1035"/>
          <ac:spMkLst>
            <pc:docMk/>
            <pc:sldMk cId="1342245714" sldId="256"/>
            <ac:spMk id="19" creationId="{5AC46538-6247-48F2-8107-AAF4EB1E8D1E}"/>
          </ac:spMkLst>
        </pc:spChg>
        <pc:spChg chg="mod">
          <ac:chgData name="fernando ribeiro" userId="9bb9909d9a55853f" providerId="LiveId" clId="{C351C9EC-2F8E-4712-AEF2-5E9C6C8FE811}" dt="2020-07-06T20:51:45.045" v="14117" actId="1035"/>
          <ac:spMkLst>
            <pc:docMk/>
            <pc:sldMk cId="1342245714" sldId="256"/>
            <ac:spMk id="20" creationId="{DCD348C0-FEAE-45D1-A482-67EA634034C3}"/>
          </ac:spMkLst>
        </pc:spChg>
        <pc:spChg chg="mod">
          <ac:chgData name="fernando ribeiro" userId="9bb9909d9a55853f" providerId="LiveId" clId="{C351C9EC-2F8E-4712-AEF2-5E9C6C8FE811}" dt="2020-07-06T20:49:51.801" v="14062" actId="20577"/>
          <ac:spMkLst>
            <pc:docMk/>
            <pc:sldMk cId="1342245714" sldId="256"/>
            <ac:spMk id="21" creationId="{9D432805-5E10-4D1B-B080-88D7C9284B2A}"/>
          </ac:spMkLst>
        </pc:spChg>
        <pc:spChg chg="add del mod">
          <ac:chgData name="fernando ribeiro" userId="9bb9909d9a55853f" providerId="LiveId" clId="{C351C9EC-2F8E-4712-AEF2-5E9C6C8FE811}" dt="2020-07-01T12:21:28.358" v="11"/>
          <ac:spMkLst>
            <pc:docMk/>
            <pc:sldMk cId="1342245714" sldId="256"/>
            <ac:spMk id="22" creationId="{A6410248-B362-44C3-9EB9-276CBBC62586}"/>
          </ac:spMkLst>
        </pc:spChg>
        <pc:spChg chg="add mod topLvl">
          <ac:chgData name="fernando ribeiro" userId="9bb9909d9a55853f" providerId="LiveId" clId="{C351C9EC-2F8E-4712-AEF2-5E9C6C8FE811}" dt="2020-07-07T15:08:32.944" v="16587" actId="113"/>
          <ac:spMkLst>
            <pc:docMk/>
            <pc:sldMk cId="1342245714" sldId="256"/>
            <ac:spMk id="25" creationId="{4B5EABB0-3367-4458-B460-15BAEC646309}"/>
          </ac:spMkLst>
        </pc:spChg>
        <pc:spChg chg="add del mod">
          <ac:chgData name="fernando ribeiro" userId="9bb9909d9a55853f" providerId="LiveId" clId="{C351C9EC-2F8E-4712-AEF2-5E9C6C8FE811}" dt="2020-07-01T12:25:00.349" v="84"/>
          <ac:spMkLst>
            <pc:docMk/>
            <pc:sldMk cId="1342245714" sldId="256"/>
            <ac:spMk id="26" creationId="{4CC114AA-16F5-4314-8F7B-F670945E17C6}"/>
          </ac:spMkLst>
        </pc:spChg>
        <pc:spChg chg="add mod topLvl">
          <ac:chgData name="fernando ribeiro" userId="9bb9909d9a55853f" providerId="LiveId" clId="{C351C9EC-2F8E-4712-AEF2-5E9C6C8FE811}" dt="2020-07-07T15:08:27.584" v="16585" actId="113"/>
          <ac:spMkLst>
            <pc:docMk/>
            <pc:sldMk cId="1342245714" sldId="256"/>
            <ac:spMk id="28" creationId="{BFE29095-14CE-4E57-93A9-0594110D2D47}"/>
          </ac:spMkLst>
        </pc:spChg>
        <pc:spChg chg="add mod topLvl">
          <ac:chgData name="fernando ribeiro" userId="9bb9909d9a55853f" providerId="LiveId" clId="{C351C9EC-2F8E-4712-AEF2-5E9C6C8FE811}" dt="2020-07-07T15:08:30.744" v="16586" actId="113"/>
          <ac:spMkLst>
            <pc:docMk/>
            <pc:sldMk cId="1342245714" sldId="256"/>
            <ac:spMk id="29" creationId="{4CF77950-4ABB-421E-9DAB-23EAE48AD73C}"/>
          </ac:spMkLst>
        </pc:spChg>
        <pc:spChg chg="add mod topLvl">
          <ac:chgData name="fernando ribeiro" userId="9bb9909d9a55853f" providerId="LiveId" clId="{C351C9EC-2F8E-4712-AEF2-5E9C6C8FE811}" dt="2020-07-07T15:08:50.003" v="16591" actId="113"/>
          <ac:spMkLst>
            <pc:docMk/>
            <pc:sldMk cId="1342245714" sldId="256"/>
            <ac:spMk id="30" creationId="{99E65103-3773-467B-AB59-D5F334E76378}"/>
          </ac:spMkLst>
        </pc:spChg>
        <pc:spChg chg="add mod">
          <ac:chgData name="fernando ribeiro" userId="9bb9909d9a55853f" providerId="LiveId" clId="{C351C9EC-2F8E-4712-AEF2-5E9C6C8FE811}" dt="2020-07-07T10:36:59.631" v="14628" actId="1036"/>
          <ac:spMkLst>
            <pc:docMk/>
            <pc:sldMk cId="1342245714" sldId="256"/>
            <ac:spMk id="34" creationId="{51E989CF-1195-46CC-ADE1-1920DBCC2A90}"/>
          </ac:spMkLst>
        </pc:spChg>
        <pc:spChg chg="add mod">
          <ac:chgData name="fernando ribeiro" userId="9bb9909d9a55853f" providerId="LiveId" clId="{C351C9EC-2F8E-4712-AEF2-5E9C6C8FE811}" dt="2020-07-06T21:00:00.423" v="14205" actId="404"/>
          <ac:spMkLst>
            <pc:docMk/>
            <pc:sldMk cId="1342245714" sldId="256"/>
            <ac:spMk id="35" creationId="{78B866E2-6E1F-485F-B503-97DE706F66DC}"/>
          </ac:spMkLst>
        </pc:spChg>
        <pc:grpChg chg="add mod">
          <ac:chgData name="fernando ribeiro" userId="9bb9909d9a55853f" providerId="LiveId" clId="{C351C9EC-2F8E-4712-AEF2-5E9C6C8FE811}" dt="2020-07-01T12:29:29.465" v="199" actId="164"/>
          <ac:grpSpMkLst>
            <pc:docMk/>
            <pc:sldMk cId="1342245714" sldId="256"/>
            <ac:grpSpMk id="31" creationId="{D08C87B1-8F9C-4DCF-8B1A-327707B42102}"/>
          </ac:grpSpMkLst>
        </pc:grpChg>
        <pc:grpChg chg="add del mod topLvl">
          <ac:chgData name="fernando ribeiro" userId="9bb9909d9a55853f" providerId="LiveId" clId="{C351C9EC-2F8E-4712-AEF2-5E9C6C8FE811}" dt="2020-07-01T12:30:39.970" v="206" actId="165"/>
          <ac:grpSpMkLst>
            <pc:docMk/>
            <pc:sldMk cId="1342245714" sldId="256"/>
            <ac:grpSpMk id="32" creationId="{60F43ED4-A7EB-4093-BB51-E72EC026324C}"/>
          </ac:grpSpMkLst>
        </pc:grpChg>
        <pc:grpChg chg="add del mod">
          <ac:chgData name="fernando ribeiro" userId="9bb9909d9a55853f" providerId="LiveId" clId="{C351C9EC-2F8E-4712-AEF2-5E9C6C8FE811}" dt="2020-07-01T12:30:35.430" v="205" actId="165"/>
          <ac:grpSpMkLst>
            <pc:docMk/>
            <pc:sldMk cId="1342245714" sldId="256"/>
            <ac:grpSpMk id="33" creationId="{AD93F5D8-C259-45F6-B646-673301A58C7C}"/>
          </ac:grpSpMkLst>
        </pc:grpChg>
        <pc:graphicFrameChg chg="del">
          <ac:chgData name="fernando ribeiro" userId="9bb9909d9a55853f" providerId="LiveId" clId="{C351C9EC-2F8E-4712-AEF2-5E9C6C8FE811}" dt="2020-07-01T12:20:25.773" v="0" actId="478"/>
          <ac:graphicFrameMkLst>
            <pc:docMk/>
            <pc:sldMk cId="1342245714" sldId="256"/>
            <ac:graphicFrameMk id="10" creationId="{80D1BBA0-2FF9-4B0A-9ADD-CD8AA3F51F99}"/>
          </ac:graphicFrameMkLst>
        </pc:graphicFrameChg>
        <pc:graphicFrameChg chg="del">
          <ac:chgData name="fernando ribeiro" userId="9bb9909d9a55853f" providerId="LiveId" clId="{C351C9EC-2F8E-4712-AEF2-5E9C6C8FE811}" dt="2020-07-01T12:20:27.751" v="1" actId="478"/>
          <ac:graphicFrameMkLst>
            <pc:docMk/>
            <pc:sldMk cId="1342245714" sldId="256"/>
            <ac:graphicFrameMk id="14" creationId="{B19F5D3B-CCDF-4386-97E6-DA5C0308BE89}"/>
          </ac:graphicFrameMkLst>
        </pc:graphicFrameChg>
        <pc:graphicFrameChg chg="del">
          <ac:chgData name="fernando ribeiro" userId="9bb9909d9a55853f" providerId="LiveId" clId="{C351C9EC-2F8E-4712-AEF2-5E9C6C8FE811}" dt="2020-07-01T12:20:29.408" v="2" actId="478"/>
          <ac:graphicFrameMkLst>
            <pc:docMk/>
            <pc:sldMk cId="1342245714" sldId="256"/>
            <ac:graphicFrameMk id="17" creationId="{E6DA260A-E3E8-4B27-84FC-98C6FDC97211}"/>
          </ac:graphicFrameMkLst>
        </pc:graphicFrameChg>
        <pc:graphicFrameChg chg="add del mod">
          <ac:chgData name="fernando ribeiro" userId="9bb9909d9a55853f" providerId="LiveId" clId="{C351C9EC-2F8E-4712-AEF2-5E9C6C8FE811}" dt="2020-07-01T12:20:48.586" v="5"/>
          <ac:graphicFrameMkLst>
            <pc:docMk/>
            <pc:sldMk cId="1342245714" sldId="256"/>
            <ac:graphicFrameMk id="23" creationId="{8FFF829F-3512-4E15-994A-54D18DAA20D5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1:36.595" v="12" actId="478"/>
          <ac:graphicFrameMkLst>
            <pc:docMk/>
            <pc:sldMk cId="1342245714" sldId="256"/>
            <ac:graphicFrameMk id="24" creationId="{4A89D283-AC82-479C-8092-AEA2034D84D1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5:00.349" v="82" actId="478"/>
          <ac:graphicFrameMkLst>
            <pc:docMk/>
            <pc:sldMk cId="1342245714" sldId="256"/>
            <ac:graphicFrameMk id="27" creationId="{F049FDDB-48A1-479A-9440-B31FD7504612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1:52.371" v="16647" actId="1036"/>
        <pc:sldMkLst>
          <pc:docMk/>
          <pc:sldMk cId="2995923180" sldId="257"/>
        </pc:sldMkLst>
        <pc:spChg chg="add mod">
          <ac:chgData name="fernando ribeiro" userId="9bb9909d9a55853f" providerId="LiveId" clId="{C351C9EC-2F8E-4712-AEF2-5E9C6C8FE811}" dt="2020-07-06T20:46:04.486" v="14047" actId="1036"/>
          <ac:spMkLst>
            <pc:docMk/>
            <pc:sldMk cId="2995923180" sldId="257"/>
            <ac:spMk id="2" creationId="{BE9FFC25-251C-4B59-B2D1-98F24D4E2283}"/>
          </ac:spMkLst>
        </pc:spChg>
        <pc:spChg chg="add mod">
          <ac:chgData name="fernando ribeiro" userId="9bb9909d9a55853f" providerId="LiveId" clId="{C351C9EC-2F8E-4712-AEF2-5E9C6C8FE811}" dt="2020-07-06T20:46:07.976" v="14054" actId="1036"/>
          <ac:spMkLst>
            <pc:docMk/>
            <pc:sldMk cId="2995923180" sldId="257"/>
            <ac:spMk id="3" creationId="{CB520112-C013-4D85-8C35-287E635BBC8E}"/>
          </ac:spMkLst>
        </pc:spChg>
        <pc:spChg chg="add mod">
          <ac:chgData name="fernando ribeiro" userId="9bb9909d9a55853f" providerId="LiveId" clId="{C351C9EC-2F8E-4712-AEF2-5E9C6C8FE811}" dt="2020-07-06T20:46:01.336" v="14036" actId="1036"/>
          <ac:spMkLst>
            <pc:docMk/>
            <pc:sldMk cId="2995923180" sldId="257"/>
            <ac:spMk id="4" creationId="{534B2D7F-24D9-4A90-86CF-BB4AB8AC4437}"/>
          </ac:spMkLst>
        </pc:spChg>
        <pc:spChg chg="add mod">
          <ac:chgData name="fernando ribeiro" userId="9bb9909d9a55853f" providerId="LiveId" clId="{C351C9EC-2F8E-4712-AEF2-5E9C6C8FE811}" dt="2020-07-06T21:05:31.731" v="14271" actId="1076"/>
          <ac:spMkLst>
            <pc:docMk/>
            <pc:sldMk cId="2995923180" sldId="257"/>
            <ac:spMk id="6" creationId="{3D00E1F2-0177-4084-973C-22AEB9767A05}"/>
          </ac:spMkLst>
        </pc:spChg>
        <pc:spChg chg="add mod">
          <ac:chgData name="fernando ribeiro" userId="9bb9909d9a55853f" providerId="LiveId" clId="{C351C9EC-2F8E-4712-AEF2-5E9C6C8FE811}" dt="2020-07-07T15:11:52.371" v="16647" actId="1036"/>
          <ac:spMkLst>
            <pc:docMk/>
            <pc:sldMk cId="2995923180" sldId="257"/>
            <ac:spMk id="7" creationId="{5DD7399A-E967-470B-B960-099D17198A0A}"/>
          </ac:spMkLst>
        </pc:spChg>
        <pc:spChg chg="add del mod">
          <ac:chgData name="fernando ribeiro" userId="9bb9909d9a55853f" providerId="LiveId" clId="{C351C9EC-2F8E-4712-AEF2-5E9C6C8FE811}" dt="2020-07-06T20:38:39.529" v="13891" actId="478"/>
          <ac:spMkLst>
            <pc:docMk/>
            <pc:sldMk cId="2995923180" sldId="257"/>
            <ac:spMk id="8" creationId="{CA9FFDAE-655B-4965-8840-CCDD596D2FFE}"/>
          </ac:spMkLst>
        </pc:spChg>
        <pc:spChg chg="add mod">
          <ac:chgData name="fernando ribeiro" userId="9bb9909d9a55853f" providerId="LiveId" clId="{C351C9EC-2F8E-4712-AEF2-5E9C6C8FE811}" dt="2020-07-06T20:55:55.265" v="14186" actId="1038"/>
          <ac:spMkLst>
            <pc:docMk/>
            <pc:sldMk cId="2995923180" sldId="257"/>
            <ac:spMk id="9" creationId="{F05DFA39-E878-4626-B2FF-EF225DDF385A}"/>
          </ac:spMkLst>
        </pc:spChg>
        <pc:spChg chg="add mod">
          <ac:chgData name="fernando ribeiro" userId="9bb9909d9a55853f" providerId="LiveId" clId="{C351C9EC-2F8E-4712-AEF2-5E9C6C8FE811}" dt="2020-07-06T20:43:53.499" v="13989" actId="1035"/>
          <ac:spMkLst>
            <pc:docMk/>
            <pc:sldMk cId="2995923180" sldId="257"/>
            <ac:spMk id="10" creationId="{2B3C318B-49F2-4918-8885-B988352C3E4B}"/>
          </ac:spMkLst>
        </pc:spChg>
        <pc:spChg chg="add del mod">
          <ac:chgData name="fernando ribeiro" userId="9bb9909d9a55853f" providerId="LiveId" clId="{C351C9EC-2F8E-4712-AEF2-5E9C6C8FE811}" dt="2020-07-06T13:05:27.054" v="12724" actId="21"/>
          <ac:spMkLst>
            <pc:docMk/>
            <pc:sldMk cId="2995923180" sldId="257"/>
            <ac:spMk id="11" creationId="{64ADEFD5-7028-4D1F-A11B-BB4C4A6C210B}"/>
          </ac:spMkLst>
        </pc:spChg>
        <pc:spChg chg="add mod ord">
          <ac:chgData name="fernando ribeiro" userId="9bb9909d9a55853f" providerId="LiveId" clId="{C351C9EC-2F8E-4712-AEF2-5E9C6C8FE811}" dt="2020-07-06T20:43:44.604" v="13987" actId="14100"/>
          <ac:spMkLst>
            <pc:docMk/>
            <pc:sldMk cId="2995923180" sldId="257"/>
            <ac:spMk id="12" creationId="{5FE3C81D-A0B2-441A-9268-448C6D595756}"/>
          </ac:spMkLst>
        </pc:spChg>
        <pc:spChg chg="add mod">
          <ac:chgData name="fernando ribeiro" userId="9bb9909d9a55853f" providerId="LiveId" clId="{C351C9EC-2F8E-4712-AEF2-5E9C6C8FE811}" dt="2020-07-07T15:11:33.137" v="16635" actId="114"/>
          <ac:spMkLst>
            <pc:docMk/>
            <pc:sldMk cId="2995923180" sldId="257"/>
            <ac:spMk id="13" creationId="{B3F935AC-F215-4943-85FE-5DBCFF149422}"/>
          </ac:spMkLst>
        </pc:spChg>
        <pc:graphicFrameChg chg="add del mod">
          <ac:chgData name="fernando ribeiro" userId="9bb9909d9a55853f" providerId="LiveId" clId="{C351C9EC-2F8E-4712-AEF2-5E9C6C8FE811}" dt="2020-07-01T12:41:09.617" v="305"/>
          <ac:graphicFrameMkLst>
            <pc:docMk/>
            <pc:sldMk cId="2995923180" sldId="257"/>
            <ac:graphicFrameMk id="5" creationId="{201F9C9B-7EBE-46BA-931D-8A093637E28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0:51:51.630" v="14862" actId="12385"/>
        <pc:sldMkLst>
          <pc:docMk/>
          <pc:sldMk cId="1261048918" sldId="258"/>
        </pc:sldMkLst>
        <pc:spChg chg="add mod">
          <ac:chgData name="fernando ribeiro" userId="9bb9909d9a55853f" providerId="LiveId" clId="{C351C9EC-2F8E-4712-AEF2-5E9C6C8FE811}" dt="2020-07-07T10:05:13.048" v="14281" actId="1038"/>
          <ac:spMkLst>
            <pc:docMk/>
            <pc:sldMk cId="1261048918" sldId="258"/>
            <ac:spMk id="3" creationId="{C1B0111E-6A14-4811-AAF1-19F3CFAC6933}"/>
          </ac:spMkLst>
        </pc:spChg>
        <pc:spChg chg="add mod">
          <ac:chgData name="fernando ribeiro" userId="9bb9909d9a55853f" providerId="LiveId" clId="{C351C9EC-2F8E-4712-AEF2-5E9C6C8FE811}" dt="2020-07-07T10:06:26.853" v="14289" actId="20577"/>
          <ac:spMkLst>
            <pc:docMk/>
            <pc:sldMk cId="1261048918" sldId="258"/>
            <ac:spMk id="4" creationId="{ABBE9FD9-C6FC-4C9A-A8D8-0E7517B7FF58}"/>
          </ac:spMkLst>
        </pc:spChg>
        <pc:spChg chg="add mod">
          <ac:chgData name="fernando ribeiro" userId="9bb9909d9a55853f" providerId="LiveId" clId="{C351C9EC-2F8E-4712-AEF2-5E9C6C8FE811}" dt="2020-07-07T10:06:01.231" v="14284" actId="1036"/>
          <ac:spMkLst>
            <pc:docMk/>
            <pc:sldMk cId="1261048918" sldId="258"/>
            <ac:spMk id="5" creationId="{41F1017A-F1E7-4A82-8027-369E11FC15E5}"/>
          </ac:spMkLst>
        </pc:spChg>
        <pc:spChg chg="add del mod">
          <ac:chgData name="fernando ribeiro" userId="9bb9909d9a55853f" providerId="LiveId" clId="{C351C9EC-2F8E-4712-AEF2-5E9C6C8FE811}" dt="2020-07-02T11:45:50.980" v="1547" actId="478"/>
          <ac:spMkLst>
            <pc:docMk/>
            <pc:sldMk cId="1261048918" sldId="258"/>
            <ac:spMk id="7" creationId="{4940FDAF-D7B7-4032-A91F-2FBEFBC71DA1}"/>
          </ac:spMkLst>
        </pc:spChg>
        <pc:spChg chg="add mod">
          <ac:chgData name="fernando ribeiro" userId="9bb9909d9a55853f" providerId="LiveId" clId="{C351C9EC-2F8E-4712-AEF2-5E9C6C8FE811}" dt="2020-07-07T10:36:31.903" v="14608" actId="1036"/>
          <ac:spMkLst>
            <pc:docMk/>
            <pc:sldMk cId="1261048918" sldId="258"/>
            <ac:spMk id="8" creationId="{DCD551B9-2278-4824-A706-0D6AA31ACC1D}"/>
          </ac:spMkLst>
        </pc:spChg>
        <pc:spChg chg="add mod">
          <ac:chgData name="fernando ribeiro" userId="9bb9909d9a55853f" providerId="LiveId" clId="{C351C9EC-2F8E-4712-AEF2-5E9C6C8FE811}" dt="2020-07-07T10:37:05.281" v="14632" actId="1035"/>
          <ac:spMkLst>
            <pc:docMk/>
            <pc:sldMk cId="1261048918" sldId="258"/>
            <ac:spMk id="9" creationId="{2911AFC9-14A0-4647-9C94-8DD8F6C3B572}"/>
          </ac:spMkLst>
        </pc:spChg>
        <pc:grpChg chg="add mod">
          <ac:chgData name="fernando ribeiro" userId="9bb9909d9a55853f" providerId="LiveId" clId="{C351C9EC-2F8E-4712-AEF2-5E9C6C8FE811}" dt="2020-07-02T12:15:40.796" v="1971" actId="14100"/>
          <ac:grpSpMkLst>
            <pc:docMk/>
            <pc:sldMk cId="1261048918" sldId="258"/>
            <ac:grpSpMk id="6" creationId="{6A97060D-ABAA-492D-9B02-4F6CE2965150}"/>
          </ac:grpSpMkLst>
        </pc:grpChg>
        <pc:graphicFrameChg chg="add mod modGraphic">
          <ac:chgData name="fernando ribeiro" userId="9bb9909d9a55853f" providerId="LiveId" clId="{C351C9EC-2F8E-4712-AEF2-5E9C6C8FE811}" dt="2020-07-07T10:51:51.630" v="14862" actId="12385"/>
          <ac:graphicFrameMkLst>
            <pc:docMk/>
            <pc:sldMk cId="1261048918" sldId="258"/>
            <ac:graphicFrameMk id="2" creationId="{594EB099-3AA2-4B89-9411-5A8163D241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11.392" v="16648"/>
        <pc:sldMkLst>
          <pc:docMk/>
          <pc:sldMk cId="3055077585" sldId="259"/>
        </pc:sldMkLst>
        <pc:spChg chg="add mod">
          <ac:chgData name="fernando ribeiro" userId="9bb9909d9a55853f" providerId="LiveId" clId="{C351C9EC-2F8E-4712-AEF2-5E9C6C8FE811}" dt="2020-07-07T10:24:54.834" v="14545" actId="14100"/>
          <ac:spMkLst>
            <pc:docMk/>
            <pc:sldMk cId="3055077585" sldId="259"/>
            <ac:spMk id="2" creationId="{E227F611-185F-46B8-92BB-10C564E469BE}"/>
          </ac:spMkLst>
        </pc:spChg>
        <pc:spChg chg="add del mod">
          <ac:chgData name="fernando ribeiro" userId="9bb9909d9a55853f" providerId="LiveId" clId="{C351C9EC-2F8E-4712-AEF2-5E9C6C8FE811}" dt="2020-07-01T14:00:30.674" v="574"/>
          <ac:spMkLst>
            <pc:docMk/>
            <pc:sldMk cId="3055077585" sldId="259"/>
            <ac:spMk id="4" creationId="{DB41C013-59BD-442F-B987-D021942255CF}"/>
          </ac:spMkLst>
        </pc:spChg>
        <pc:spChg chg="add del mod">
          <ac:chgData name="fernando ribeiro" userId="9bb9909d9a55853f" providerId="LiveId" clId="{C351C9EC-2F8E-4712-AEF2-5E9C6C8FE811}" dt="2020-07-07T10:24:57.294" v="14546" actId="14100"/>
          <ac:spMkLst>
            <pc:docMk/>
            <pc:sldMk cId="3055077585" sldId="259"/>
            <ac:spMk id="5" creationId="{E06BD0B8-EB66-4B51-9013-22F8FA196371}"/>
          </ac:spMkLst>
        </pc:spChg>
        <pc:spChg chg="add mod">
          <ac:chgData name="fernando ribeiro" userId="9bb9909d9a55853f" providerId="LiveId" clId="{C351C9EC-2F8E-4712-AEF2-5E9C6C8FE811}" dt="2020-07-07T10:24:41.939" v="14540" actId="1036"/>
          <ac:spMkLst>
            <pc:docMk/>
            <pc:sldMk cId="3055077585" sldId="259"/>
            <ac:spMk id="7" creationId="{5E44F9FE-BE4E-4F10-85F3-46A15DFA7861}"/>
          </ac:spMkLst>
        </pc:spChg>
        <pc:spChg chg="add mod">
          <ac:chgData name="fernando ribeiro" userId="9bb9909d9a55853f" providerId="LiveId" clId="{C351C9EC-2F8E-4712-AEF2-5E9C6C8FE811}" dt="2020-07-07T10:24:50.848" v="14544" actId="1036"/>
          <ac:spMkLst>
            <pc:docMk/>
            <pc:sldMk cId="3055077585" sldId="259"/>
            <ac:spMk id="8" creationId="{BFF46860-BA6E-48F3-B759-5E5B3715D432}"/>
          </ac:spMkLst>
        </pc:spChg>
        <pc:spChg chg="add mod topLvl">
          <ac:chgData name="fernando ribeiro" userId="9bb9909d9a55853f" providerId="LiveId" clId="{C351C9EC-2F8E-4712-AEF2-5E9C6C8FE811}" dt="2020-07-07T10:25:13.700" v="14548" actId="108"/>
          <ac:spMkLst>
            <pc:docMk/>
            <pc:sldMk cId="3055077585" sldId="259"/>
            <ac:spMk id="9" creationId="{5CF960A9-87A6-4676-8D73-F56B789BF796}"/>
          </ac:spMkLst>
        </pc:spChg>
        <pc:spChg chg="add mod topLvl">
          <ac:chgData name="fernando ribeiro" userId="9bb9909d9a55853f" providerId="LiveId" clId="{C351C9EC-2F8E-4712-AEF2-5E9C6C8FE811}" dt="2020-07-07T10:25:40.571" v="14552" actId="108"/>
          <ac:spMkLst>
            <pc:docMk/>
            <pc:sldMk cId="3055077585" sldId="259"/>
            <ac:spMk id="10" creationId="{936E8685-C55C-4960-B58F-674B4468A8BF}"/>
          </ac:spMkLst>
        </pc:spChg>
        <pc:spChg chg="add mod topLvl">
          <ac:chgData name="fernando ribeiro" userId="9bb9909d9a55853f" providerId="LiveId" clId="{C351C9EC-2F8E-4712-AEF2-5E9C6C8FE811}" dt="2020-07-07T10:25:17" v="14549" actId="108"/>
          <ac:spMkLst>
            <pc:docMk/>
            <pc:sldMk cId="3055077585" sldId="259"/>
            <ac:spMk id="11" creationId="{9309B141-9DE5-4BB7-B2AE-193D699751BB}"/>
          </ac:spMkLst>
        </pc:spChg>
        <pc:spChg chg="add del mod topLvl">
          <ac:chgData name="fernando ribeiro" userId="9bb9909d9a55853f" providerId="LiveId" clId="{C351C9EC-2F8E-4712-AEF2-5E9C6C8FE811}" dt="2020-07-06T13:05:58.846" v="12725" actId="21"/>
          <ac:spMkLst>
            <pc:docMk/>
            <pc:sldMk cId="3055077585" sldId="259"/>
            <ac:spMk id="12" creationId="{8CF6C53C-01B2-4260-809D-EFE33140C726}"/>
          </ac:spMkLst>
        </pc:spChg>
        <pc:spChg chg="add del mod">
          <ac:chgData name="fernando ribeiro" userId="9bb9909d9a55853f" providerId="LiveId" clId="{C351C9EC-2F8E-4712-AEF2-5E9C6C8FE811}" dt="2020-07-07T10:25:56.489" v="14553" actId="478"/>
          <ac:spMkLst>
            <pc:docMk/>
            <pc:sldMk cId="3055077585" sldId="259"/>
            <ac:spMk id="14" creationId="{98F8F46A-E676-4F80-9AD1-19B670E0FC12}"/>
          </ac:spMkLst>
        </pc:spChg>
        <pc:spChg chg="add mod">
          <ac:chgData name="fernando ribeiro" userId="9bb9909d9a55853f" providerId="LiveId" clId="{C351C9EC-2F8E-4712-AEF2-5E9C6C8FE811}" dt="2020-07-07T15:12:11.392" v="16648"/>
          <ac:spMkLst>
            <pc:docMk/>
            <pc:sldMk cId="3055077585" sldId="259"/>
            <ac:spMk id="15" creationId="{1361553E-43D7-4D73-9268-E6B1309A04A3}"/>
          </ac:spMkLst>
        </pc:spChg>
        <pc:grpChg chg="add del mod">
          <ac:chgData name="fernando ribeiro" userId="9bb9909d9a55853f" providerId="LiveId" clId="{C351C9EC-2F8E-4712-AEF2-5E9C6C8FE811}" dt="2020-07-02T12:18:26.645" v="2007" actId="165"/>
          <ac:grpSpMkLst>
            <pc:docMk/>
            <pc:sldMk cId="3055077585" sldId="259"/>
            <ac:grpSpMk id="13" creationId="{A3469727-1914-4280-8AF7-B5D67A835D9F}"/>
          </ac:grpSpMkLst>
        </pc:grpChg>
        <pc:graphicFrameChg chg="add del mod">
          <ac:chgData name="fernando ribeiro" userId="9bb9909d9a55853f" providerId="LiveId" clId="{C351C9EC-2F8E-4712-AEF2-5E9C6C8FE811}" dt="2020-07-01T14:00:30.674" v="574"/>
          <ac:graphicFrameMkLst>
            <pc:docMk/>
            <pc:sldMk cId="3055077585" sldId="259"/>
            <ac:graphicFrameMk id="3" creationId="{E0E65DCC-FA80-4727-A315-F85B7882A6BF}"/>
          </ac:graphicFrameMkLst>
        </pc:graphicFrameChg>
        <pc:graphicFrameChg chg="add del mod">
          <ac:chgData name="fernando ribeiro" userId="9bb9909d9a55853f" providerId="LiveId" clId="{C351C9EC-2F8E-4712-AEF2-5E9C6C8FE811}" dt="2020-07-01T14:02:21.189" v="618"/>
          <ac:graphicFrameMkLst>
            <pc:docMk/>
            <pc:sldMk cId="3055077585" sldId="259"/>
            <ac:graphicFrameMk id="6" creationId="{BF3CD5DB-3F50-4CFE-B8B7-E7C2AD908439}"/>
          </ac:graphicFrameMkLst>
        </pc:graphicFrameChg>
      </pc:sldChg>
      <pc:sldChg chg="addSp delSp modSp new mod setBg">
        <pc:chgData name="fernando ribeiro" userId="9bb9909d9a55853f" providerId="LiveId" clId="{C351C9EC-2F8E-4712-AEF2-5E9C6C8FE811}" dt="2020-07-07T11:00:14.265" v="15036"/>
        <pc:sldMkLst>
          <pc:docMk/>
          <pc:sldMk cId="3038211436" sldId="260"/>
        </pc:sldMkLst>
        <pc:spChg chg="add mod">
          <ac:chgData name="fernando ribeiro" userId="9bb9909d9a55853f" providerId="LiveId" clId="{C351C9EC-2F8E-4712-AEF2-5E9C6C8FE811}" dt="2020-07-07T10:32:16.945" v="14570" actId="1035"/>
          <ac:spMkLst>
            <pc:docMk/>
            <pc:sldMk cId="3038211436" sldId="260"/>
            <ac:spMk id="2" creationId="{9A400685-5AC6-4C07-81D5-B59C0BEFF2EE}"/>
          </ac:spMkLst>
        </pc:spChg>
        <pc:spChg chg="add del mod">
          <ac:chgData name="fernando ribeiro" userId="9bb9909d9a55853f" providerId="LiveId" clId="{C351C9EC-2F8E-4712-AEF2-5E9C6C8FE811}" dt="2020-07-01T14:15:40.730" v="833"/>
          <ac:spMkLst>
            <pc:docMk/>
            <pc:sldMk cId="3038211436" sldId="260"/>
            <ac:spMk id="4" creationId="{2C9B4704-F05C-4637-A8A2-703AE838AE65}"/>
          </ac:spMkLst>
        </pc:spChg>
        <pc:spChg chg="add mod topLvl">
          <ac:chgData name="fernando ribeiro" userId="9bb9909d9a55853f" providerId="LiveId" clId="{C351C9EC-2F8E-4712-AEF2-5E9C6C8FE811}" dt="2020-07-07T10:53:01.734" v="14870" actId="207"/>
          <ac:spMkLst>
            <pc:docMk/>
            <pc:sldMk cId="3038211436" sldId="260"/>
            <ac:spMk id="9" creationId="{804597D4-2A3B-4032-AF4C-5D4A529EDAE8}"/>
          </ac:spMkLst>
        </pc:spChg>
        <pc:spChg chg="add del mod topLvl">
          <ac:chgData name="fernando ribeiro" userId="9bb9909d9a55853f" providerId="LiveId" clId="{C351C9EC-2F8E-4712-AEF2-5E9C6C8FE811}" dt="2020-07-02T11:53:05.653" v="1676" actId="478"/>
          <ac:spMkLst>
            <pc:docMk/>
            <pc:sldMk cId="3038211436" sldId="260"/>
            <ac:spMk id="10" creationId="{0AD2027D-DB09-4AB9-8B9C-88E3578456B4}"/>
          </ac:spMkLst>
        </pc:spChg>
        <pc:spChg chg="add mod">
          <ac:chgData name="fernando ribeiro" userId="9bb9909d9a55853f" providerId="LiveId" clId="{C351C9EC-2F8E-4712-AEF2-5E9C6C8FE811}" dt="2020-07-07T10:48:40.286" v="14836" actId="1076"/>
          <ac:spMkLst>
            <pc:docMk/>
            <pc:sldMk cId="3038211436" sldId="260"/>
            <ac:spMk id="11" creationId="{7FABF423-9E10-4144-8F78-A02473E0564C}"/>
          </ac:spMkLst>
        </pc:spChg>
        <pc:spChg chg="add mod">
          <ac:chgData name="fernando ribeiro" userId="9bb9909d9a55853f" providerId="LiveId" clId="{C351C9EC-2F8E-4712-AEF2-5E9C6C8FE811}" dt="2020-07-07T10:48:25.637" v="14832" actId="1076"/>
          <ac:spMkLst>
            <pc:docMk/>
            <pc:sldMk cId="3038211436" sldId="260"/>
            <ac:spMk id="13" creationId="{EAB42921-8026-40ED-9794-3BF4798D8B16}"/>
          </ac:spMkLst>
        </pc:spChg>
        <pc:grpChg chg="add del mod">
          <ac:chgData name="fernando ribeiro" userId="9bb9909d9a55853f" providerId="LiveId" clId="{C351C9EC-2F8E-4712-AEF2-5E9C6C8FE811}" dt="2020-07-02T11:50:26.438" v="1581" actId="165"/>
          <ac:grpSpMkLst>
            <pc:docMk/>
            <pc:sldMk cId="3038211436" sldId="260"/>
            <ac:grpSpMk id="12" creationId="{94D83B2D-089E-4277-9FF9-C10A8B9EE885}"/>
          </ac:grpSpMkLst>
        </pc:grpChg>
        <pc:graphicFrameChg chg="add del mod">
          <ac:chgData name="fernando ribeiro" userId="9bb9909d9a55853f" providerId="LiveId" clId="{C351C9EC-2F8E-4712-AEF2-5E9C6C8FE811}" dt="2020-07-01T14:15:37.053" v="831"/>
          <ac:graphicFrameMkLst>
            <pc:docMk/>
            <pc:sldMk cId="3038211436" sldId="260"/>
            <ac:graphicFrameMk id="3" creationId="{D1905CD1-5298-47A4-84A0-C070B85B89B4}"/>
          </ac:graphicFrameMkLst>
        </pc:graphicFrameChg>
        <pc:graphicFrameChg chg="add mod modGraphic">
          <ac:chgData name="fernando ribeiro" userId="9bb9909d9a55853f" providerId="LiveId" clId="{C351C9EC-2F8E-4712-AEF2-5E9C6C8FE811}" dt="2020-07-07T10:52:11.554" v="14865"/>
          <ac:graphicFrameMkLst>
            <pc:docMk/>
            <pc:sldMk cId="3038211436" sldId="260"/>
            <ac:graphicFrameMk id="5" creationId="{A4328C50-A8D3-49C7-94EE-54FF7FE16829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0:14.265" v="15036"/>
          <ac:graphicFrameMkLst>
            <pc:docMk/>
            <pc:sldMk cId="3038211436" sldId="260"/>
            <ac:graphicFrameMk id="6" creationId="{B674EDFC-AC1E-43FB-B499-E533A092FC3C}"/>
          </ac:graphicFrameMkLst>
        </pc:graphicFrameChg>
        <pc:graphicFrameChg chg="add del mod">
          <ac:chgData name="fernando ribeiro" userId="9bb9909d9a55853f" providerId="LiveId" clId="{C351C9EC-2F8E-4712-AEF2-5E9C6C8FE811}" dt="2020-07-01T14:28:53.045" v="862" actId="478"/>
          <ac:graphicFrameMkLst>
            <pc:docMk/>
            <pc:sldMk cId="3038211436" sldId="260"/>
            <ac:graphicFrameMk id="7" creationId="{FD5B687C-B8BD-429A-A458-54516976E6B4}"/>
          </ac:graphicFrameMkLst>
        </pc:graphicFrameChg>
        <pc:picChg chg="add del mod modCrop">
          <ac:chgData name="fernando ribeiro" userId="9bb9909d9a55853f" providerId="LiveId" clId="{C351C9EC-2F8E-4712-AEF2-5E9C6C8FE811}" dt="2020-07-01T14:43:59.219" v="1052" actId="478"/>
          <ac:picMkLst>
            <pc:docMk/>
            <pc:sldMk cId="3038211436" sldId="260"/>
            <ac:picMk id="8" creationId="{57E6F45E-B7AA-4C5E-9F71-2875D025EB08}"/>
          </ac:picMkLst>
        </pc:picChg>
      </pc:sldChg>
      <pc:sldChg chg="addSp delSp modSp new mod">
        <pc:chgData name="fernando ribeiro" userId="9bb9909d9a55853f" providerId="LiveId" clId="{C351C9EC-2F8E-4712-AEF2-5E9C6C8FE811}" dt="2020-07-07T15:17:21.351" v="16717"/>
        <pc:sldMkLst>
          <pc:docMk/>
          <pc:sldMk cId="2197423124" sldId="261"/>
        </pc:sldMkLst>
        <pc:spChg chg="add del mod">
          <ac:chgData name="fernando ribeiro" userId="9bb9909d9a55853f" providerId="LiveId" clId="{C351C9EC-2F8E-4712-AEF2-5E9C6C8FE811}" dt="2020-07-01T14:31:14.932" v="895" actId="478"/>
          <ac:spMkLst>
            <pc:docMk/>
            <pc:sldMk cId="2197423124" sldId="261"/>
            <ac:spMk id="5" creationId="{D3FB0C19-5F13-4CFE-9DEB-1275AA216712}"/>
          </ac:spMkLst>
        </pc:spChg>
        <pc:spChg chg="add del mod">
          <ac:chgData name="fernando ribeiro" userId="9bb9909d9a55853f" providerId="LiveId" clId="{C351C9EC-2F8E-4712-AEF2-5E9C6C8FE811}" dt="2020-07-01T14:30:53.991" v="886"/>
          <ac:spMkLst>
            <pc:docMk/>
            <pc:sldMk cId="2197423124" sldId="261"/>
            <ac:spMk id="8" creationId="{819ED21A-1C3A-4127-B997-3FC49420445E}"/>
          </ac:spMkLst>
        </pc:spChg>
        <pc:spChg chg="add del mod">
          <ac:chgData name="fernando ribeiro" userId="9bb9909d9a55853f" providerId="LiveId" clId="{C351C9EC-2F8E-4712-AEF2-5E9C6C8FE811}" dt="2020-07-01T14:33:53.538" v="937" actId="478"/>
          <ac:spMkLst>
            <pc:docMk/>
            <pc:sldMk cId="2197423124" sldId="261"/>
            <ac:spMk id="10" creationId="{ADFA4496-52A1-4E67-9508-F05C7616F559}"/>
          </ac:spMkLst>
        </pc:spChg>
        <pc:spChg chg="add del mod">
          <ac:chgData name="fernando ribeiro" userId="9bb9909d9a55853f" providerId="LiveId" clId="{C351C9EC-2F8E-4712-AEF2-5E9C6C8FE811}" dt="2020-07-01T14:33:51.988" v="936" actId="478"/>
          <ac:spMkLst>
            <pc:docMk/>
            <pc:sldMk cId="2197423124" sldId="261"/>
            <ac:spMk id="11" creationId="{86B8D6CA-7ED5-45AD-A569-8C2C81CA8728}"/>
          </ac:spMkLst>
        </pc:spChg>
        <pc:spChg chg="add mod">
          <ac:chgData name="fernando ribeiro" userId="9bb9909d9a55853f" providerId="LiveId" clId="{C351C9EC-2F8E-4712-AEF2-5E9C6C8FE811}" dt="2020-07-07T10:41:53.224" v="14732" actId="14100"/>
          <ac:spMkLst>
            <pc:docMk/>
            <pc:sldMk cId="2197423124" sldId="261"/>
            <ac:spMk id="12" creationId="{852C2EB6-41B5-45D6-8298-EC984B8D2777}"/>
          </ac:spMkLst>
        </pc:spChg>
        <pc:spChg chg="add mod">
          <ac:chgData name="fernando ribeiro" userId="9bb9909d9a55853f" providerId="LiveId" clId="{C351C9EC-2F8E-4712-AEF2-5E9C6C8FE811}" dt="2020-07-07T10:42:12.023" v="14745" actId="1035"/>
          <ac:spMkLst>
            <pc:docMk/>
            <pc:sldMk cId="2197423124" sldId="261"/>
            <ac:spMk id="13" creationId="{12C9FF97-30B3-4532-9A2F-EB0D0DB359D9}"/>
          </ac:spMkLst>
        </pc:spChg>
        <pc:spChg chg="add mod">
          <ac:chgData name="fernando ribeiro" userId="9bb9909d9a55853f" providerId="LiveId" clId="{C351C9EC-2F8E-4712-AEF2-5E9C6C8FE811}" dt="2020-07-07T10:39:49.647" v="14711" actId="1035"/>
          <ac:spMkLst>
            <pc:docMk/>
            <pc:sldMk cId="2197423124" sldId="261"/>
            <ac:spMk id="14" creationId="{FD308029-80D5-48DC-8D94-5AEECECF6E80}"/>
          </ac:spMkLst>
        </pc:spChg>
        <pc:spChg chg="add mod">
          <ac:chgData name="fernando ribeiro" userId="9bb9909d9a55853f" providerId="LiveId" clId="{C351C9EC-2F8E-4712-AEF2-5E9C6C8FE811}" dt="2020-07-07T10:39:28.702" v="14674" actId="1036"/>
          <ac:spMkLst>
            <pc:docMk/>
            <pc:sldMk cId="2197423124" sldId="261"/>
            <ac:spMk id="15" creationId="{3BA13D5B-A0D7-420F-814D-A5E28E57054B}"/>
          </ac:spMkLst>
        </pc:spChg>
        <pc:spChg chg="add del mod">
          <ac:chgData name="fernando ribeiro" userId="9bb9909d9a55853f" providerId="LiveId" clId="{C351C9EC-2F8E-4712-AEF2-5E9C6C8FE811}" dt="2020-07-07T10:38:46.409" v="14650" actId="478"/>
          <ac:spMkLst>
            <pc:docMk/>
            <pc:sldMk cId="2197423124" sldId="261"/>
            <ac:spMk id="16" creationId="{645E7473-6A02-4015-B61A-D430F67EA449}"/>
          </ac:spMkLst>
        </pc:spChg>
        <pc:spChg chg="add mod">
          <ac:chgData name="fernando ribeiro" userId="9bb9909d9a55853f" providerId="LiveId" clId="{C351C9EC-2F8E-4712-AEF2-5E9C6C8FE811}" dt="2020-07-07T10:39:23.322" v="14660" actId="1036"/>
          <ac:spMkLst>
            <pc:docMk/>
            <pc:sldMk cId="2197423124" sldId="261"/>
            <ac:spMk id="17" creationId="{5BA561F3-845E-4692-BD74-29DD23882584}"/>
          </ac:spMkLst>
        </pc:spChg>
        <pc:spChg chg="add mod">
          <ac:chgData name="fernando ribeiro" userId="9bb9909d9a55853f" providerId="LiveId" clId="{C351C9EC-2F8E-4712-AEF2-5E9C6C8FE811}" dt="2020-07-07T10:39:45.885" v="14710" actId="1035"/>
          <ac:spMkLst>
            <pc:docMk/>
            <pc:sldMk cId="2197423124" sldId="261"/>
            <ac:spMk id="18" creationId="{4831552B-2A52-414B-A5A5-404514545C36}"/>
          </ac:spMkLst>
        </pc:spChg>
        <pc:spChg chg="add mod">
          <ac:chgData name="fernando ribeiro" userId="9bb9909d9a55853f" providerId="LiveId" clId="{C351C9EC-2F8E-4712-AEF2-5E9C6C8FE811}" dt="2020-07-07T10:49:42.450" v="14839" actId="108"/>
          <ac:spMkLst>
            <pc:docMk/>
            <pc:sldMk cId="2197423124" sldId="261"/>
            <ac:spMk id="19" creationId="{A69D1E9F-DC51-4078-A401-F97320826485}"/>
          </ac:spMkLst>
        </pc:spChg>
        <pc:spChg chg="add mod">
          <ac:chgData name="fernando ribeiro" userId="9bb9909d9a55853f" providerId="LiveId" clId="{C351C9EC-2F8E-4712-AEF2-5E9C6C8FE811}" dt="2020-07-07T15:17:21.351" v="16717"/>
          <ac:spMkLst>
            <pc:docMk/>
            <pc:sldMk cId="2197423124" sldId="261"/>
            <ac:spMk id="20" creationId="{CB874DB9-75D4-47A6-AD00-A1F3E08D742E}"/>
          </ac:spMkLst>
        </pc:spChg>
        <pc:graphicFrameChg chg="add del mod">
          <ac:chgData name="fernando ribeiro" userId="9bb9909d9a55853f" providerId="LiveId" clId="{C351C9EC-2F8E-4712-AEF2-5E9C6C8FE811}" dt="2020-07-01T14:28:35.600" v="858"/>
          <ac:graphicFrameMkLst>
            <pc:docMk/>
            <pc:sldMk cId="2197423124" sldId="261"/>
            <ac:graphicFrameMk id="2" creationId="{BD36332E-6879-4782-BD55-4C5E798F969B}"/>
          </ac:graphicFrameMkLst>
        </pc:graphicFrameChg>
        <pc:graphicFrameChg chg="add del mod">
          <ac:chgData name="fernando ribeiro" userId="9bb9909d9a55853f" providerId="LiveId" clId="{C351C9EC-2F8E-4712-AEF2-5E9C6C8FE811}" dt="2020-07-01T14:30:25.551" v="873"/>
          <ac:graphicFrameMkLst>
            <pc:docMk/>
            <pc:sldMk cId="2197423124" sldId="261"/>
            <ac:graphicFrameMk id="6" creationId="{1AEAD4DC-8464-4139-87FA-60BC10C082EE}"/>
          </ac:graphicFrameMkLst>
        </pc:graphicFrameChg>
        <pc:graphicFrameChg chg="add del mod">
          <ac:chgData name="fernando ribeiro" userId="9bb9909d9a55853f" providerId="LiveId" clId="{C351C9EC-2F8E-4712-AEF2-5E9C6C8FE811}" dt="2020-07-01T14:30:51.632" v="884"/>
          <ac:graphicFrameMkLst>
            <pc:docMk/>
            <pc:sldMk cId="2197423124" sldId="261"/>
            <ac:graphicFrameMk id="7" creationId="{B9DB016E-4BCA-4F2C-AAA2-7DBCBE4BC8F6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4:33:03.028" v="916" actId="478"/>
          <ac:graphicFrameMkLst>
            <pc:docMk/>
            <pc:sldMk cId="2197423124" sldId="261"/>
            <ac:graphicFrameMk id="9" creationId="{EFE66932-A88E-4B3F-AD65-B96A8E1AB3AE}"/>
          </ac:graphicFrameMkLst>
        </pc:graphicFrameChg>
        <pc:picChg chg="add del">
          <ac:chgData name="fernando ribeiro" userId="9bb9909d9a55853f" providerId="LiveId" clId="{C351C9EC-2F8E-4712-AEF2-5E9C6C8FE811}" dt="2020-07-01T14:28:55.996" v="863" actId="21"/>
          <ac:picMkLst>
            <pc:docMk/>
            <pc:sldMk cId="2197423124" sldId="261"/>
            <ac:picMk id="3" creationId="{9DA9457D-2E3A-4E4E-91C5-EEDF41548BF2}"/>
          </ac:picMkLst>
        </pc:picChg>
        <pc:picChg chg="add del mod modCrop">
          <ac:chgData name="fernando ribeiro" userId="9bb9909d9a55853f" providerId="LiveId" clId="{C351C9EC-2F8E-4712-AEF2-5E9C6C8FE811}" dt="2020-07-01T14:44:03.673" v="1053" actId="478"/>
          <ac:picMkLst>
            <pc:docMk/>
            <pc:sldMk cId="2197423124" sldId="261"/>
            <ac:picMk id="4" creationId="{3466D9F3-EAFF-4B00-A759-A4613536BCD6}"/>
          </ac:picMkLst>
        </pc:picChg>
      </pc:sldChg>
      <pc:sldChg chg="addSp delSp modSp new mod">
        <pc:chgData name="fernando ribeiro" userId="9bb9909d9a55853f" providerId="LiveId" clId="{C351C9EC-2F8E-4712-AEF2-5E9C6C8FE811}" dt="2020-07-07T10:57:07.888" v="14981" actId="1036"/>
        <pc:sldMkLst>
          <pc:docMk/>
          <pc:sldMk cId="1019941448" sldId="262"/>
        </pc:sldMkLst>
        <pc:spChg chg="add mod">
          <ac:chgData name="fernando ribeiro" userId="9bb9909d9a55853f" providerId="LiveId" clId="{C351C9EC-2F8E-4712-AEF2-5E9C6C8FE811}" dt="2020-07-07T10:50:02.529" v="14840" actId="108"/>
          <ac:spMkLst>
            <pc:docMk/>
            <pc:sldMk cId="1019941448" sldId="262"/>
            <ac:spMk id="2" creationId="{0261156B-11F8-492D-96E7-D73601037B00}"/>
          </ac:spMkLst>
        </pc:spChg>
        <pc:spChg chg="add mod">
          <ac:chgData name="fernando ribeiro" userId="9bb9909d9a55853f" providerId="LiveId" clId="{C351C9EC-2F8E-4712-AEF2-5E9C6C8FE811}" dt="2020-07-07T10:57:01.099" v="14958" actId="1076"/>
          <ac:spMkLst>
            <pc:docMk/>
            <pc:sldMk cId="1019941448" sldId="262"/>
            <ac:spMk id="4" creationId="{B8B18A5C-5F98-4C12-A562-D16A76189DF2}"/>
          </ac:spMkLst>
        </pc:spChg>
        <pc:spChg chg="add mod">
          <ac:chgData name="fernando ribeiro" userId="9bb9909d9a55853f" providerId="LiveId" clId="{C351C9EC-2F8E-4712-AEF2-5E9C6C8FE811}" dt="2020-07-07T10:57:07.888" v="14981" actId="1036"/>
          <ac:spMkLst>
            <pc:docMk/>
            <pc:sldMk cId="1019941448" sldId="262"/>
            <ac:spMk id="5" creationId="{2F18067B-4DEB-43CC-966D-718FD5788E6A}"/>
          </ac:spMkLst>
        </pc:spChg>
        <pc:spChg chg="add mod">
          <ac:chgData name="fernando ribeiro" userId="9bb9909d9a55853f" providerId="LiveId" clId="{C351C9EC-2F8E-4712-AEF2-5E9C6C8FE811}" dt="2020-07-02T12:42:47.001" v="2221" actId="21"/>
          <ac:spMkLst>
            <pc:docMk/>
            <pc:sldMk cId="1019941448" sldId="262"/>
            <ac:spMk id="6" creationId="{7FA1A4BC-7D51-4C2E-B425-3B169DF4BC2F}"/>
          </ac:spMkLst>
        </pc:spChg>
        <pc:spChg chg="add mod">
          <ac:chgData name="fernando ribeiro" userId="9bb9909d9a55853f" providerId="LiveId" clId="{C351C9EC-2F8E-4712-AEF2-5E9C6C8FE811}" dt="2020-07-07T10:56:54.359" v="14957" actId="1036"/>
          <ac:spMkLst>
            <pc:docMk/>
            <pc:sldMk cId="1019941448" sldId="262"/>
            <ac:spMk id="7" creationId="{4DEE5C23-40E6-4E0E-B9C7-F22A8D03EC3D}"/>
          </ac:spMkLst>
        </pc:spChg>
        <pc:graphicFrameChg chg="add del mod modGraphic">
          <ac:chgData name="fernando ribeiro" userId="9bb9909d9a55853f" providerId="LiveId" clId="{C351C9EC-2F8E-4712-AEF2-5E9C6C8FE811}" dt="2020-07-07T10:56:48.219" v="14947" actId="1036"/>
          <ac:graphicFrameMkLst>
            <pc:docMk/>
            <pc:sldMk cId="1019941448" sldId="262"/>
            <ac:graphicFrameMk id="3" creationId="{C8F2E487-FDC3-4B61-B9BE-6AE65A692B2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42.670" v="16666" actId="1035"/>
        <pc:sldMkLst>
          <pc:docMk/>
          <pc:sldMk cId="2658449359" sldId="263"/>
        </pc:sldMkLst>
        <pc:spChg chg="add del mod">
          <ac:chgData name="fernando ribeiro" userId="9bb9909d9a55853f" providerId="LiveId" clId="{C351C9EC-2F8E-4712-AEF2-5E9C6C8FE811}" dt="2020-07-02T12:48:03.665" v="2236"/>
          <ac:spMkLst>
            <pc:docMk/>
            <pc:sldMk cId="2658449359" sldId="263"/>
            <ac:spMk id="3" creationId="{C12E61BC-4DD7-4D7B-BD0F-3E99687523CC}"/>
          </ac:spMkLst>
        </pc:spChg>
        <pc:spChg chg="add del mod">
          <ac:chgData name="fernando ribeiro" userId="9bb9909d9a55853f" providerId="LiveId" clId="{C351C9EC-2F8E-4712-AEF2-5E9C6C8FE811}" dt="2020-07-02T12:48:50.149" v="2252" actId="47"/>
          <ac:spMkLst>
            <pc:docMk/>
            <pc:sldMk cId="2658449359" sldId="263"/>
            <ac:spMk id="4" creationId="{7AD842F6-3E76-4D04-AD6C-637BE0E47818}"/>
          </ac:spMkLst>
        </pc:spChg>
        <pc:spChg chg="add del mod">
          <ac:chgData name="fernando ribeiro" userId="9bb9909d9a55853f" providerId="LiveId" clId="{C351C9EC-2F8E-4712-AEF2-5E9C6C8FE811}" dt="2020-07-02T12:48:25.805" v="2243"/>
          <ac:spMkLst>
            <pc:docMk/>
            <pc:sldMk cId="2658449359" sldId="263"/>
            <ac:spMk id="6" creationId="{8FB6E18C-D7DF-40D8-8BA3-33B1672E56CD}"/>
          </ac:spMkLst>
        </pc:spChg>
        <pc:spChg chg="add del mod">
          <ac:chgData name="fernando ribeiro" userId="9bb9909d9a55853f" providerId="LiveId" clId="{C351C9EC-2F8E-4712-AEF2-5E9C6C8FE811}" dt="2020-07-02T12:48:52.444" v="2256"/>
          <ac:spMkLst>
            <pc:docMk/>
            <pc:sldMk cId="2658449359" sldId="263"/>
            <ac:spMk id="8" creationId="{1314042E-6DFE-4A15-BC40-EDAC71F89459}"/>
          </ac:spMkLst>
        </pc:spChg>
        <pc:spChg chg="add del mod">
          <ac:chgData name="fernando ribeiro" userId="9bb9909d9a55853f" providerId="LiveId" clId="{C351C9EC-2F8E-4712-AEF2-5E9C6C8FE811}" dt="2020-07-02T12:48:49.709" v="2249"/>
          <ac:spMkLst>
            <pc:docMk/>
            <pc:sldMk cId="2658449359" sldId="263"/>
            <ac:spMk id="10" creationId="{DD728BAA-C6EC-4D2F-B837-572509B0D9F5}"/>
          </ac:spMkLst>
        </pc:spChg>
        <pc:spChg chg="add del mod">
          <ac:chgData name="fernando ribeiro" userId="9bb9909d9a55853f" providerId="LiveId" clId="{C351C9EC-2F8E-4712-AEF2-5E9C6C8FE811}" dt="2020-07-02T12:50:21.499" v="2352"/>
          <ac:spMkLst>
            <pc:docMk/>
            <pc:sldMk cId="2658449359" sldId="263"/>
            <ac:spMk id="11" creationId="{79828EF5-E6D0-491F-98D5-9936E85A610B}"/>
          </ac:spMkLst>
        </pc:spChg>
        <pc:spChg chg="add mod">
          <ac:chgData name="fernando ribeiro" userId="9bb9909d9a55853f" providerId="LiveId" clId="{C351C9EC-2F8E-4712-AEF2-5E9C6C8FE811}" dt="2020-07-07T10:54:43.408" v="14890" actId="6549"/>
          <ac:spMkLst>
            <pc:docMk/>
            <pc:sldMk cId="2658449359" sldId="263"/>
            <ac:spMk id="14" creationId="{51717EB1-AE71-47E4-AE28-524B4E1230EA}"/>
          </ac:spMkLst>
        </pc:spChg>
        <pc:spChg chg="add del mod">
          <ac:chgData name="fernando ribeiro" userId="9bb9909d9a55853f" providerId="LiveId" clId="{C351C9EC-2F8E-4712-AEF2-5E9C6C8FE811}" dt="2020-07-02T12:51:48.579" v="2374"/>
          <ac:spMkLst>
            <pc:docMk/>
            <pc:sldMk cId="2658449359" sldId="263"/>
            <ac:spMk id="16" creationId="{23DCD136-1769-46DF-9D3B-C94686AF4A01}"/>
          </ac:spMkLst>
        </pc:spChg>
        <pc:spChg chg="add del mod">
          <ac:chgData name="fernando ribeiro" userId="9bb9909d9a55853f" providerId="LiveId" clId="{C351C9EC-2F8E-4712-AEF2-5E9C6C8FE811}" dt="2020-07-07T10:53:37.732" v="14874" actId="1036"/>
          <ac:spMkLst>
            <pc:docMk/>
            <pc:sldMk cId="2658449359" sldId="263"/>
            <ac:spMk id="17" creationId="{461CD801-EB00-4529-B31A-B3C3929687AB}"/>
          </ac:spMkLst>
        </pc:spChg>
        <pc:spChg chg="add mod">
          <ac:chgData name="fernando ribeiro" userId="9bb9909d9a55853f" providerId="LiveId" clId="{C351C9EC-2F8E-4712-AEF2-5E9C6C8FE811}" dt="2020-07-07T10:55:13.061" v="14919" actId="1035"/>
          <ac:spMkLst>
            <pc:docMk/>
            <pc:sldMk cId="2658449359" sldId="263"/>
            <ac:spMk id="18" creationId="{FDCA4D75-79B1-40BF-8978-09F244C6C82D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0" creationId="{B2049A19-36BC-43F4-A76C-F2ED3842D331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1" creationId="{F8887A27-4F6F-4EAE-9930-4C1A39C87EC3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2" creationId="{CA91EAE2-E7AF-4CDF-85DC-7A3CE176AC88}"/>
          </ac:spMkLst>
        </pc:spChg>
        <pc:spChg chg="add del mod">
          <ac:chgData name="fernando ribeiro" userId="9bb9909d9a55853f" providerId="LiveId" clId="{C351C9EC-2F8E-4712-AEF2-5E9C6C8FE811}" dt="2020-07-07T10:56:24.561" v="14934" actId="478"/>
          <ac:spMkLst>
            <pc:docMk/>
            <pc:sldMk cId="2658449359" sldId="263"/>
            <ac:spMk id="23" creationId="{151D24A9-001A-4754-8FD4-E2606C64A02C}"/>
          </ac:spMkLst>
        </pc:spChg>
        <pc:spChg chg="add mod">
          <ac:chgData name="fernando ribeiro" userId="9bb9909d9a55853f" providerId="LiveId" clId="{C351C9EC-2F8E-4712-AEF2-5E9C6C8FE811}" dt="2020-07-07T15:12:42.670" v="16666" actId="1035"/>
          <ac:spMkLst>
            <pc:docMk/>
            <pc:sldMk cId="2658449359" sldId="263"/>
            <ac:spMk id="24" creationId="{E21D6E24-7122-4055-9B19-95E63099865B}"/>
          </ac:spMkLst>
        </pc:spChg>
        <pc:spChg chg="add mod">
          <ac:chgData name="fernando ribeiro" userId="9bb9909d9a55853f" providerId="LiveId" clId="{C351C9EC-2F8E-4712-AEF2-5E9C6C8FE811}" dt="2020-07-07T15:12:16.392" v="16649"/>
          <ac:spMkLst>
            <pc:docMk/>
            <pc:sldMk cId="2658449359" sldId="263"/>
            <ac:spMk id="25" creationId="{C07D29C7-417C-4081-9258-83F6B9886524}"/>
          </ac:spMkLst>
        </pc:spChg>
        <pc:graphicFrameChg chg="add del mod">
          <ac:chgData name="fernando ribeiro" userId="9bb9909d9a55853f" providerId="LiveId" clId="{C351C9EC-2F8E-4712-AEF2-5E9C6C8FE811}" dt="2020-07-02T12:48:03.665" v="2236"/>
          <ac:graphicFrameMkLst>
            <pc:docMk/>
            <pc:sldMk cId="2658449359" sldId="263"/>
            <ac:graphicFrameMk id="2" creationId="{06B914CF-D826-4425-A3DD-AC3E859ADFF9}"/>
          </ac:graphicFrameMkLst>
        </pc:graphicFrameChg>
        <pc:graphicFrameChg chg="add del mod">
          <ac:chgData name="fernando ribeiro" userId="9bb9909d9a55853f" providerId="LiveId" clId="{C351C9EC-2F8E-4712-AEF2-5E9C6C8FE811}" dt="2020-07-02T12:48:25.805" v="2243"/>
          <ac:graphicFrameMkLst>
            <pc:docMk/>
            <pc:sldMk cId="2658449359" sldId="263"/>
            <ac:graphicFrameMk id="5" creationId="{9046A53C-ADC8-4464-88AB-239945910992}"/>
          </ac:graphicFrameMkLst>
        </pc:graphicFrameChg>
        <pc:graphicFrameChg chg="add del mod">
          <ac:chgData name="fernando ribeiro" userId="9bb9909d9a55853f" providerId="LiveId" clId="{C351C9EC-2F8E-4712-AEF2-5E9C6C8FE811}" dt="2020-07-02T12:48:52.444" v="2256"/>
          <ac:graphicFrameMkLst>
            <pc:docMk/>
            <pc:sldMk cId="2658449359" sldId="263"/>
            <ac:graphicFrameMk id="7" creationId="{A7093BC0-E6D5-4A53-9D73-4D9CC4F112E1}"/>
          </ac:graphicFrameMkLst>
        </pc:graphicFrameChg>
        <pc:graphicFrameChg chg="add del mod">
          <ac:chgData name="fernando ribeiro" userId="9bb9909d9a55853f" providerId="LiveId" clId="{C351C9EC-2F8E-4712-AEF2-5E9C6C8FE811}" dt="2020-07-02T12:48:49.709" v="2249"/>
          <ac:graphicFrameMkLst>
            <pc:docMk/>
            <pc:sldMk cId="2658449359" sldId="263"/>
            <ac:graphicFrameMk id="9" creationId="{F9C00D10-A411-4FE0-8379-07C0D73BEA9C}"/>
          </ac:graphicFrameMkLst>
        </pc:graphicFrameChg>
        <pc:graphicFrameChg chg="add del mod">
          <ac:chgData name="fernando ribeiro" userId="9bb9909d9a55853f" providerId="LiveId" clId="{C351C9EC-2F8E-4712-AEF2-5E9C6C8FE811}" dt="2020-07-02T12:49:06.905" v="2259"/>
          <ac:graphicFrameMkLst>
            <pc:docMk/>
            <pc:sldMk cId="2658449359" sldId="263"/>
            <ac:graphicFrameMk id="12" creationId="{2A0F9DD0-02D2-4CCF-B38C-BF7610172381}"/>
          </ac:graphicFrameMkLst>
        </pc:graphicFrameChg>
        <pc:graphicFrameChg chg="add del mod modGraphic">
          <ac:chgData name="fernando ribeiro" userId="9bb9909d9a55853f" providerId="LiveId" clId="{C351C9EC-2F8E-4712-AEF2-5E9C6C8FE811}" dt="2020-07-02T12:51:35.596" v="2371" actId="478"/>
          <ac:graphicFrameMkLst>
            <pc:docMk/>
            <pc:sldMk cId="2658449359" sldId="263"/>
            <ac:graphicFrameMk id="13" creationId="{179FCC77-5AA5-45BB-B55F-9B6A1597F662}"/>
          </ac:graphicFrameMkLst>
        </pc:graphicFrameChg>
        <pc:graphicFrameChg chg="add del mod">
          <ac:chgData name="fernando ribeiro" userId="9bb9909d9a55853f" providerId="LiveId" clId="{C351C9EC-2F8E-4712-AEF2-5E9C6C8FE811}" dt="2020-07-02T12:51:48.579" v="2374"/>
          <ac:graphicFrameMkLst>
            <pc:docMk/>
            <pc:sldMk cId="2658449359" sldId="263"/>
            <ac:graphicFrameMk id="15" creationId="{71327892-B3B5-49D8-BA06-96185B3903FD}"/>
          </ac:graphicFrameMkLst>
        </pc:graphicFrameChg>
        <pc:graphicFrameChg chg="add del mod">
          <ac:chgData name="fernando ribeiro" userId="9bb9909d9a55853f" providerId="LiveId" clId="{C351C9EC-2F8E-4712-AEF2-5E9C6C8FE811}" dt="2020-07-02T12:54:06.794" v="2409"/>
          <ac:graphicFrameMkLst>
            <pc:docMk/>
            <pc:sldMk cId="2658449359" sldId="263"/>
            <ac:graphicFrameMk id="19" creationId="{2DBF5D8C-8A90-4E45-B52D-4D247595425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06:44.151" v="15156" actId="108"/>
        <pc:sldMkLst>
          <pc:docMk/>
          <pc:sldMk cId="2687569967" sldId="264"/>
        </pc:sldMkLst>
        <pc:spChg chg="add mod">
          <ac:chgData name="fernando ribeiro" userId="9bb9909d9a55853f" providerId="LiveId" clId="{C351C9EC-2F8E-4712-AEF2-5E9C6C8FE811}" dt="2020-07-07T10:58:48.703" v="15013" actId="1036"/>
          <ac:spMkLst>
            <pc:docMk/>
            <pc:sldMk cId="2687569967" sldId="264"/>
            <ac:spMk id="2" creationId="{2F536112-BA41-47F8-A543-BAF0815DBCFE}"/>
          </ac:spMkLst>
        </pc:spChg>
        <pc:spChg chg="add del mod">
          <ac:chgData name="fernando ribeiro" userId="9bb9909d9a55853f" providerId="LiveId" clId="{C351C9EC-2F8E-4712-AEF2-5E9C6C8FE811}" dt="2020-07-02T14:12:24.814" v="2778" actId="21"/>
          <ac:spMkLst>
            <pc:docMk/>
            <pc:sldMk cId="2687569967" sldId="264"/>
            <ac:spMk id="4" creationId="{ED28FF66-9DE2-413B-BDB6-2982B19D6614}"/>
          </ac:spMkLst>
        </pc:spChg>
        <pc:spChg chg="add del mod">
          <ac:chgData name="fernando ribeiro" userId="9bb9909d9a55853f" providerId="LiveId" clId="{C351C9EC-2F8E-4712-AEF2-5E9C6C8FE811}" dt="2020-07-02T14:12:30.987" v="2780" actId="21"/>
          <ac:spMkLst>
            <pc:docMk/>
            <pc:sldMk cId="2687569967" sldId="264"/>
            <ac:spMk id="5" creationId="{60B5AB8E-AA19-4921-93B7-ED35329C2FDA}"/>
          </ac:spMkLst>
        </pc:spChg>
        <pc:spChg chg="add del mod">
          <ac:chgData name="fernando ribeiro" userId="9bb9909d9a55853f" providerId="LiveId" clId="{C351C9EC-2F8E-4712-AEF2-5E9C6C8FE811}" dt="2020-07-02T14:10:30.206" v="2764"/>
          <ac:spMkLst>
            <pc:docMk/>
            <pc:sldMk cId="2687569967" sldId="264"/>
            <ac:spMk id="6" creationId="{CA3368CA-24F9-4B0E-B6BC-B2AB9FA5B002}"/>
          </ac:spMkLst>
        </pc:spChg>
        <pc:spChg chg="add del mod">
          <ac:chgData name="fernando ribeiro" userId="9bb9909d9a55853f" providerId="LiveId" clId="{C351C9EC-2F8E-4712-AEF2-5E9C6C8FE811}" dt="2020-07-02T14:15:02.226" v="2855"/>
          <ac:spMkLst>
            <pc:docMk/>
            <pc:sldMk cId="2687569967" sldId="264"/>
            <ac:spMk id="8" creationId="{32570670-056F-49A5-BDC6-696CF617B958}"/>
          </ac:spMkLst>
        </pc:spChg>
        <pc:spChg chg="add mod">
          <ac:chgData name="fernando ribeiro" userId="9bb9909d9a55853f" providerId="LiveId" clId="{C351C9EC-2F8E-4712-AEF2-5E9C6C8FE811}" dt="2020-07-07T11:06:44.151" v="15156" actId="108"/>
          <ac:spMkLst>
            <pc:docMk/>
            <pc:sldMk cId="2687569967" sldId="264"/>
            <ac:spMk id="9" creationId="{112D6ECC-CC91-413D-B2C8-A0E8889CD97D}"/>
          </ac:spMkLst>
        </pc:spChg>
        <pc:spChg chg="add mod">
          <ac:chgData name="fernando ribeiro" userId="9bb9909d9a55853f" providerId="LiveId" clId="{C351C9EC-2F8E-4712-AEF2-5E9C6C8FE811}" dt="2020-07-07T11:03:02.672" v="15111" actId="1036"/>
          <ac:spMkLst>
            <pc:docMk/>
            <pc:sldMk cId="2687569967" sldId="264"/>
            <ac:spMk id="10" creationId="{B4F3FA02-B7FE-4A2B-8DC0-CEB94504EA4E}"/>
          </ac:spMkLst>
        </pc:spChg>
        <pc:spChg chg="add mod">
          <ac:chgData name="fernando ribeiro" userId="9bb9909d9a55853f" providerId="LiveId" clId="{C351C9EC-2F8E-4712-AEF2-5E9C6C8FE811}" dt="2020-07-07T11:02:33.812" v="15087" actId="1036"/>
          <ac:spMkLst>
            <pc:docMk/>
            <pc:sldMk cId="2687569967" sldId="264"/>
            <ac:spMk id="11" creationId="{EE2ECBC1-A7FD-4B6E-AA99-AB65E71A1CCD}"/>
          </ac:spMkLst>
        </pc:spChg>
        <pc:graphicFrameChg chg="add mod modGraphic">
          <ac:chgData name="fernando ribeiro" userId="9bb9909d9a55853f" providerId="LiveId" clId="{C351C9EC-2F8E-4712-AEF2-5E9C6C8FE811}" dt="2020-07-07T11:05:30.726" v="15143"/>
          <ac:graphicFrameMkLst>
            <pc:docMk/>
            <pc:sldMk cId="2687569967" sldId="264"/>
            <ac:graphicFrameMk id="3" creationId="{3E01CF71-F111-4A35-B1D4-4D4794085C7F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5:42.791" v="15145"/>
          <ac:graphicFrameMkLst>
            <pc:docMk/>
            <pc:sldMk cId="2687569967" sldId="264"/>
            <ac:graphicFrameMk id="7" creationId="{3AA6A8A0-18E4-4D91-8E4C-21AA18017C8C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51.910" v="16667"/>
        <pc:sldMkLst>
          <pc:docMk/>
          <pc:sldMk cId="2243103171" sldId="265"/>
        </pc:sldMkLst>
        <pc:spChg chg="add del mod">
          <ac:chgData name="fernando ribeiro" userId="9bb9909d9a55853f" providerId="LiveId" clId="{C351C9EC-2F8E-4712-AEF2-5E9C6C8FE811}" dt="2020-07-02T14:24:16.467" v="3179" actId="21"/>
          <ac:spMkLst>
            <pc:docMk/>
            <pc:sldMk cId="2243103171" sldId="265"/>
            <ac:spMk id="3" creationId="{1452E084-B55D-4B5C-89E3-A80198DDCFAD}"/>
          </ac:spMkLst>
        </pc:spChg>
        <pc:spChg chg="add del mod">
          <ac:chgData name="fernando ribeiro" userId="9bb9909d9a55853f" providerId="LiveId" clId="{C351C9EC-2F8E-4712-AEF2-5E9C6C8FE811}" dt="2020-07-02T14:24:39.255" v="3183" actId="21"/>
          <ac:spMkLst>
            <pc:docMk/>
            <pc:sldMk cId="2243103171" sldId="265"/>
            <ac:spMk id="4" creationId="{51552BAF-E7A9-457B-9D2C-DF4C482FF7CB}"/>
          </ac:spMkLst>
        </pc:spChg>
        <pc:spChg chg="add mod">
          <ac:chgData name="fernando ribeiro" userId="9bb9909d9a55853f" providerId="LiveId" clId="{C351C9EC-2F8E-4712-AEF2-5E9C6C8FE811}" dt="2020-07-07T11:14:08.756" v="15286" actId="20577"/>
          <ac:spMkLst>
            <pc:docMk/>
            <pc:sldMk cId="2243103171" sldId="265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1:14:16.785" v="15292" actId="20577"/>
          <ac:spMkLst>
            <pc:docMk/>
            <pc:sldMk cId="2243103171" sldId="265"/>
            <ac:spMk id="7" creationId="{98ACD3D1-3009-412F-A6A1-61C15A34380D}"/>
          </ac:spMkLst>
        </pc:spChg>
        <pc:spChg chg="add mod">
          <ac:chgData name="fernando ribeiro" userId="9bb9909d9a55853f" providerId="LiveId" clId="{C351C9EC-2F8E-4712-AEF2-5E9C6C8FE811}" dt="2020-07-07T11:07:13.224" v="15159" actId="1036"/>
          <ac:spMkLst>
            <pc:docMk/>
            <pc:sldMk cId="2243103171" sldId="265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1:13:35.478" v="15279" actId="108"/>
          <ac:spMkLst>
            <pc:docMk/>
            <pc:sldMk cId="2243103171" sldId="265"/>
            <ac:spMk id="10" creationId="{B8428376-014F-4CCC-83F4-566AE00499B0}"/>
          </ac:spMkLst>
        </pc:spChg>
        <pc:spChg chg="add del mod">
          <ac:chgData name="fernando ribeiro" userId="9bb9909d9a55853f" providerId="LiveId" clId="{C351C9EC-2F8E-4712-AEF2-5E9C6C8FE811}" dt="2020-07-07T11:11:40.151" v="15251" actId="478"/>
          <ac:spMkLst>
            <pc:docMk/>
            <pc:sldMk cId="2243103171" sldId="265"/>
            <ac:spMk id="12" creationId="{8767BF5B-AE04-4B57-97C6-4D5A2964E10A}"/>
          </ac:spMkLst>
        </pc:spChg>
        <pc:spChg chg="add mod">
          <ac:chgData name="fernando ribeiro" userId="9bb9909d9a55853f" providerId="LiveId" clId="{C351C9EC-2F8E-4712-AEF2-5E9C6C8FE811}" dt="2020-07-07T11:11:59.510" v="15259" actId="1036"/>
          <ac:spMkLst>
            <pc:docMk/>
            <pc:sldMk cId="2243103171" sldId="265"/>
            <ac:spMk id="13" creationId="{5F07E612-95BA-4D43-954C-29B41470560A}"/>
          </ac:spMkLst>
        </pc:spChg>
        <pc:spChg chg="add mod">
          <ac:chgData name="fernando ribeiro" userId="9bb9909d9a55853f" providerId="LiveId" clId="{C351C9EC-2F8E-4712-AEF2-5E9C6C8FE811}" dt="2020-07-07T11:13:40.797" v="15280" actId="108"/>
          <ac:spMkLst>
            <pc:docMk/>
            <pc:sldMk cId="2243103171" sldId="265"/>
            <ac:spMk id="14" creationId="{755C3B55-76D1-422E-92E1-2FE0DEEC0454}"/>
          </ac:spMkLst>
        </pc:spChg>
        <pc:spChg chg="add mod">
          <ac:chgData name="fernando ribeiro" userId="9bb9909d9a55853f" providerId="LiveId" clId="{C351C9EC-2F8E-4712-AEF2-5E9C6C8FE811}" dt="2020-07-07T11:13:44.637" v="15281" actId="108"/>
          <ac:spMkLst>
            <pc:docMk/>
            <pc:sldMk cId="2243103171" sldId="265"/>
            <ac:spMk id="15" creationId="{7FC8E916-0B2A-4C51-A873-37908106C987}"/>
          </ac:spMkLst>
        </pc:spChg>
        <pc:spChg chg="add mod">
          <ac:chgData name="fernando ribeiro" userId="9bb9909d9a55853f" providerId="LiveId" clId="{C351C9EC-2F8E-4712-AEF2-5E9C6C8FE811}" dt="2020-07-07T11:13:49.687" v="15282" actId="108"/>
          <ac:spMkLst>
            <pc:docMk/>
            <pc:sldMk cId="2243103171" sldId="265"/>
            <ac:spMk id="16" creationId="{98574238-2305-4B95-9B48-94DB14CC1510}"/>
          </ac:spMkLst>
        </pc:spChg>
        <pc:spChg chg="add del mod">
          <ac:chgData name="fernando ribeiro" userId="9bb9909d9a55853f" providerId="LiveId" clId="{C351C9EC-2F8E-4712-AEF2-5E9C6C8FE811}" dt="2020-07-07T11:08:58.425" v="15199" actId="478"/>
          <ac:spMkLst>
            <pc:docMk/>
            <pc:sldMk cId="2243103171" sldId="265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2:51.910" v="16667"/>
          <ac:spMkLst>
            <pc:docMk/>
            <pc:sldMk cId="2243103171" sldId="265"/>
            <ac:spMk id="18" creationId="{DCD40EB7-51D2-41F7-939E-0067BE2336D9}"/>
          </ac:spMkLst>
        </pc:spChg>
        <pc:graphicFrameChg chg="add del mod modGraphic">
          <ac:chgData name="fernando ribeiro" userId="9bb9909d9a55853f" providerId="LiveId" clId="{C351C9EC-2F8E-4712-AEF2-5E9C6C8FE811}" dt="2020-07-02T14:12:35.072" v="2782" actId="21"/>
          <ac:graphicFrameMkLst>
            <pc:docMk/>
            <pc:sldMk cId="2243103171" sldId="265"/>
            <ac:graphicFrameMk id="2" creationId="{F0FA2239-AD1B-432A-A9DD-42AD926E612E}"/>
          </ac:graphicFrameMkLst>
        </pc:graphicFrameChg>
        <pc:graphicFrameChg chg="add del mod">
          <ac:chgData name="fernando ribeiro" userId="9bb9909d9a55853f" providerId="LiveId" clId="{C351C9EC-2F8E-4712-AEF2-5E9C6C8FE811}" dt="2020-07-02T14:15:32.229" v="2861"/>
          <ac:graphicFrameMkLst>
            <pc:docMk/>
            <pc:sldMk cId="2243103171" sldId="265"/>
            <ac:graphicFrameMk id="6" creationId="{D42166BF-AB46-47E9-A8CD-999981E093AE}"/>
          </ac:graphicFrameMkLst>
        </pc:graphicFrameChg>
        <pc:graphicFrameChg chg="add del mod">
          <ac:chgData name="fernando ribeiro" userId="9bb9909d9a55853f" providerId="LiveId" clId="{C351C9EC-2F8E-4712-AEF2-5E9C6C8FE811}" dt="2020-07-02T14:18:55.335" v="3021"/>
          <ac:graphicFrameMkLst>
            <pc:docMk/>
            <pc:sldMk cId="2243103171" sldId="265"/>
            <ac:graphicFrameMk id="9" creationId="{05F2BDA7-B68D-4FB6-AAC0-34603FA9A25D}"/>
          </ac:graphicFrameMkLst>
        </pc:graphicFrameChg>
        <pc:graphicFrameChg chg="add del mod">
          <ac:chgData name="fernando ribeiro" userId="9bb9909d9a55853f" providerId="LiveId" clId="{C351C9EC-2F8E-4712-AEF2-5E9C6C8FE811}" dt="2020-07-02T14:19:44.013" v="3033"/>
          <ac:graphicFrameMkLst>
            <pc:docMk/>
            <pc:sldMk cId="2243103171" sldId="265"/>
            <ac:graphicFrameMk id="11" creationId="{E7BEECF6-52BF-4980-B863-749A1904DCD0}"/>
          </ac:graphicFrameMkLst>
        </pc:graphicFrameChg>
      </pc:sldChg>
      <pc:sldChg chg="addSp modSp new mod">
        <pc:chgData name="fernando ribeiro" userId="9bb9909d9a55853f" providerId="LiveId" clId="{C351C9EC-2F8E-4712-AEF2-5E9C6C8FE811}" dt="2020-07-07T11:19:23.701" v="15338"/>
        <pc:sldMkLst>
          <pc:docMk/>
          <pc:sldMk cId="381079487" sldId="266"/>
        </pc:sldMkLst>
        <pc:spChg chg="add mod">
          <ac:chgData name="fernando ribeiro" userId="9bb9909d9a55853f" providerId="LiveId" clId="{C351C9EC-2F8E-4712-AEF2-5E9C6C8FE811}" dt="2020-07-07T11:16:00.775" v="15307" actId="1035"/>
          <ac:spMkLst>
            <pc:docMk/>
            <pc:sldMk cId="381079487" sldId="266"/>
            <ac:spMk id="2" creationId="{55C823FA-CE9C-437D-88A3-0BDB838669E4}"/>
          </ac:spMkLst>
        </pc:spChg>
        <pc:spChg chg="add mod">
          <ac:chgData name="fernando ribeiro" userId="9bb9909d9a55853f" providerId="LiveId" clId="{C351C9EC-2F8E-4712-AEF2-5E9C6C8FE811}" dt="2020-07-07T11:18:59.801" v="15337" actId="1036"/>
          <ac:spMkLst>
            <pc:docMk/>
            <pc:sldMk cId="381079487" sldId="266"/>
            <ac:spMk id="4" creationId="{1838E386-79E9-48B6-9905-91D0A8A2EFAE}"/>
          </ac:spMkLst>
        </pc:spChg>
        <pc:graphicFrameChg chg="add mod modGraphic">
          <ac:chgData name="fernando ribeiro" userId="9bb9909d9a55853f" providerId="LiveId" clId="{C351C9EC-2F8E-4712-AEF2-5E9C6C8FE811}" dt="2020-07-07T11:19:23.701" v="15338"/>
          <ac:graphicFrameMkLst>
            <pc:docMk/>
            <pc:sldMk cId="381079487" sldId="266"/>
            <ac:graphicFrameMk id="3" creationId="{B7F56B8A-F40B-47FC-8183-D94FB641917B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21:45.210" v="15361" actId="1035"/>
        <pc:sldMkLst>
          <pc:docMk/>
          <pc:sldMk cId="388869036" sldId="267"/>
        </pc:sldMkLst>
        <pc:spChg chg="add mod">
          <ac:chgData name="fernando ribeiro" userId="9bb9909d9a55853f" providerId="LiveId" clId="{C351C9EC-2F8E-4712-AEF2-5E9C6C8FE811}" dt="2020-07-07T11:21:16.172" v="15356" actId="113"/>
          <ac:spMkLst>
            <pc:docMk/>
            <pc:sldMk cId="388869036" sldId="267"/>
            <ac:spMk id="2" creationId="{D117CB08-5885-4DDD-9229-EDAD7A894940}"/>
          </ac:spMkLst>
        </pc:spChg>
        <pc:spChg chg="add del mod">
          <ac:chgData name="fernando ribeiro" userId="9bb9909d9a55853f" providerId="LiveId" clId="{C351C9EC-2F8E-4712-AEF2-5E9C6C8FE811}" dt="2020-07-06T17:00:41.430" v="13370" actId="21"/>
          <ac:spMkLst>
            <pc:docMk/>
            <pc:sldMk cId="388869036" sldId="267"/>
            <ac:spMk id="3" creationId="{9029613A-E00F-4A77-8DE7-AC145F823D4A}"/>
          </ac:spMkLst>
        </pc:spChg>
        <pc:spChg chg="add mod">
          <ac:chgData name="fernando ribeiro" userId="9bb9909d9a55853f" providerId="LiveId" clId="{C351C9EC-2F8E-4712-AEF2-5E9C6C8FE811}" dt="2020-07-07T11:19:33.333" v="15341" actId="108"/>
          <ac:spMkLst>
            <pc:docMk/>
            <pc:sldMk cId="388869036" sldId="267"/>
            <ac:spMk id="4" creationId="{02A95C84-AB8C-4186-8AE1-34313FFCB2D9}"/>
          </ac:spMkLst>
        </pc:spChg>
        <pc:spChg chg="add del mod">
          <ac:chgData name="fernando ribeiro" userId="9bb9909d9a55853f" providerId="LiveId" clId="{C351C9EC-2F8E-4712-AEF2-5E9C6C8FE811}" dt="2020-07-02T18:49:36.693" v="3694" actId="478"/>
          <ac:spMkLst>
            <pc:docMk/>
            <pc:sldMk cId="388869036" sldId="267"/>
            <ac:spMk id="5" creationId="{0F49D214-1B93-4061-9456-F397083D10DF}"/>
          </ac:spMkLst>
        </pc:spChg>
        <pc:spChg chg="add mod">
          <ac:chgData name="fernando ribeiro" userId="9bb9909d9a55853f" providerId="LiveId" clId="{C351C9EC-2F8E-4712-AEF2-5E9C6C8FE811}" dt="2020-07-07T11:21:45.210" v="15361" actId="1035"/>
          <ac:spMkLst>
            <pc:docMk/>
            <pc:sldMk cId="388869036" sldId="267"/>
            <ac:spMk id="6" creationId="{FE88C4E8-9160-45E9-AA44-4975063B123F}"/>
          </ac:spMkLst>
        </pc:spChg>
        <pc:spChg chg="add mod">
          <ac:chgData name="fernando ribeiro" userId="9bb9909d9a55853f" providerId="LiveId" clId="{C351C9EC-2F8E-4712-AEF2-5E9C6C8FE811}" dt="2020-07-07T11:19:58.391" v="15347" actId="14100"/>
          <ac:spMkLst>
            <pc:docMk/>
            <pc:sldMk cId="388869036" sldId="267"/>
            <ac:spMk id="7" creationId="{FE52B1E3-F72E-4A96-9B16-26C84745B1FB}"/>
          </ac:spMkLst>
        </pc:spChg>
        <pc:spChg chg="add mod">
          <ac:chgData name="fernando ribeiro" userId="9bb9909d9a55853f" providerId="LiveId" clId="{C351C9EC-2F8E-4712-AEF2-5E9C6C8FE811}" dt="2020-07-07T11:19:41.172" v="15343" actId="108"/>
          <ac:spMkLst>
            <pc:docMk/>
            <pc:sldMk cId="388869036" sldId="267"/>
            <ac:spMk id="8" creationId="{FE5EF0BE-5472-4E4C-ACA3-425DAA627A3E}"/>
          </ac:spMkLst>
        </pc:spChg>
        <pc:spChg chg="add del mod">
          <ac:chgData name="fernando ribeiro" userId="9bb9909d9a55853f" providerId="LiveId" clId="{C351C9EC-2F8E-4712-AEF2-5E9C6C8FE811}" dt="2020-07-06T17:01:26.080" v="13377" actId="21"/>
          <ac:spMkLst>
            <pc:docMk/>
            <pc:sldMk cId="388869036" sldId="267"/>
            <ac:spMk id="9" creationId="{1BF8BCE8-E5BE-4A27-9B06-0A4CE3BE9454}"/>
          </ac:spMkLst>
        </pc:spChg>
        <pc:spChg chg="add del mod">
          <ac:chgData name="fernando ribeiro" userId="9bb9909d9a55853f" providerId="LiveId" clId="{C351C9EC-2F8E-4712-AEF2-5E9C6C8FE811}" dt="2020-07-02T19:02:13.167" v="3976" actId="478"/>
          <ac:spMkLst>
            <pc:docMk/>
            <pc:sldMk cId="388869036" sldId="267"/>
            <ac:spMk id="10" creationId="{3FA5E733-EB44-4E13-91E1-FD70C91D1C29}"/>
          </ac:spMkLst>
        </pc:spChg>
        <pc:spChg chg="add del mod">
          <ac:chgData name="fernando ribeiro" userId="9bb9909d9a55853f" providerId="LiveId" clId="{C351C9EC-2F8E-4712-AEF2-5E9C6C8FE811}" dt="2020-07-03T11:54:51.455" v="4365" actId="478"/>
          <ac:spMkLst>
            <pc:docMk/>
            <pc:sldMk cId="388869036" sldId="267"/>
            <ac:spMk id="11" creationId="{B32A2769-3602-4DB1-BC5D-C010BAAC72F7}"/>
          </ac:spMkLst>
        </pc:spChg>
        <pc:spChg chg="add del mod">
          <ac:chgData name="fernando ribeiro" userId="9bb9909d9a55853f" providerId="LiveId" clId="{C351C9EC-2F8E-4712-AEF2-5E9C6C8FE811}" dt="2020-07-02T19:11:48.466" v="4110" actId="478"/>
          <ac:spMkLst>
            <pc:docMk/>
            <pc:sldMk cId="388869036" sldId="267"/>
            <ac:spMk id="13" creationId="{8B07C736-959B-40C1-89E7-7580C4DE2C00}"/>
          </ac:spMkLst>
        </pc:spChg>
        <pc:spChg chg="add del mod">
          <ac:chgData name="fernando ribeiro" userId="9bb9909d9a55853f" providerId="LiveId" clId="{C351C9EC-2F8E-4712-AEF2-5E9C6C8FE811}" dt="2020-07-06T17:09:53.815" v="13525"/>
          <ac:spMkLst>
            <pc:docMk/>
            <pc:sldMk cId="388869036" sldId="267"/>
            <ac:spMk id="14" creationId="{3ED35A3B-2723-4878-B8AE-A2E735E6F739}"/>
          </ac:spMkLst>
        </pc:spChg>
        <pc:spChg chg="add mod">
          <ac:chgData name="fernando ribeiro" userId="9bb9909d9a55853f" providerId="LiveId" clId="{C351C9EC-2F8E-4712-AEF2-5E9C6C8FE811}" dt="2020-07-06T17:10:01.252" v="13528" actId="21"/>
          <ac:spMkLst>
            <pc:docMk/>
            <pc:sldMk cId="388869036" sldId="267"/>
            <ac:spMk id="15" creationId="{D6CB0BD3-740D-4AA6-B438-9310A90AAAF2}"/>
          </ac:spMkLst>
        </pc:spChg>
        <pc:graphicFrameChg chg="add del mod">
          <ac:chgData name="fernando ribeiro" userId="9bb9909d9a55853f" providerId="LiveId" clId="{C351C9EC-2F8E-4712-AEF2-5E9C6C8FE811}" dt="2020-07-02T19:09:00.132" v="4072"/>
          <ac:graphicFrameMkLst>
            <pc:docMk/>
            <pc:sldMk cId="388869036" sldId="267"/>
            <ac:graphicFrameMk id="12" creationId="{F5F9CB70-7181-47BC-BA1A-53B36901DC37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1:50:14.929" v="15502" actId="108"/>
        <pc:sldMkLst>
          <pc:docMk/>
          <pc:sldMk cId="1095151202" sldId="268"/>
        </pc:sldMkLst>
        <pc:spChg chg="add del mod">
          <ac:chgData name="fernando ribeiro" userId="9bb9909d9a55853f" providerId="LiveId" clId="{C351C9EC-2F8E-4712-AEF2-5E9C6C8FE811}" dt="2020-07-02T19:04:56.980" v="4014" actId="478"/>
          <ac:spMkLst>
            <pc:docMk/>
            <pc:sldMk cId="1095151202" sldId="268"/>
            <ac:spMk id="2" creationId="{645F31E8-3C26-4102-9D6E-B4CF151EED52}"/>
          </ac:spMkLst>
        </pc:spChg>
        <pc:spChg chg="add del mod">
          <ac:chgData name="fernando ribeiro" userId="9bb9909d9a55853f" providerId="LiveId" clId="{C351C9EC-2F8E-4712-AEF2-5E9C6C8FE811}" dt="2020-07-02T19:08:19.534" v="4070" actId="478"/>
          <ac:spMkLst>
            <pc:docMk/>
            <pc:sldMk cId="1095151202" sldId="268"/>
            <ac:spMk id="3" creationId="{B1C43EC2-3D8D-4723-91F7-59524E9A0CD4}"/>
          </ac:spMkLst>
        </pc:spChg>
        <pc:spChg chg="add del mod">
          <ac:chgData name="fernando ribeiro" userId="9bb9909d9a55853f" providerId="LiveId" clId="{C351C9EC-2F8E-4712-AEF2-5E9C6C8FE811}" dt="2020-07-02T19:07:56.256" v="4066"/>
          <ac:spMkLst>
            <pc:docMk/>
            <pc:sldMk cId="1095151202" sldId="268"/>
            <ac:spMk id="4" creationId="{2625677B-A5B4-4E9B-BFAB-6329E4AE463A}"/>
          </ac:spMkLst>
        </pc:spChg>
        <pc:spChg chg="mod">
          <ac:chgData name="fernando ribeiro" userId="9bb9909d9a55853f" providerId="LiveId" clId="{C351C9EC-2F8E-4712-AEF2-5E9C6C8FE811}" dt="2020-07-07T11:48:55.941" v="15489" actId="20577"/>
          <ac:spMkLst>
            <pc:docMk/>
            <pc:sldMk cId="1095151202" sldId="268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1:49:06.490" v="15491" actId="108"/>
          <ac:spMkLst>
            <pc:docMk/>
            <pc:sldMk cId="1095151202" sldId="268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47:53.025" v="15469" actId="1076"/>
          <ac:spMkLst>
            <pc:docMk/>
            <pc:sldMk cId="1095151202" sldId="268"/>
            <ac:spMk id="8" creationId="{EAC7696F-40FC-4C11-B371-7347ED3F8EF4}"/>
          </ac:spMkLst>
        </pc:spChg>
        <pc:spChg chg="del mod">
          <ac:chgData name="fernando ribeiro" userId="9bb9909d9a55853f" providerId="LiveId" clId="{C351C9EC-2F8E-4712-AEF2-5E9C6C8FE811}" dt="2020-07-02T19:04:27.807" v="3995" actId="478"/>
          <ac:spMkLst>
            <pc:docMk/>
            <pc:sldMk cId="1095151202" sldId="268"/>
            <ac:spMk id="10" creationId="{B8428376-014F-4CCC-83F4-566AE00499B0}"/>
          </ac:spMkLst>
        </pc:spChg>
        <pc:spChg chg="del mod">
          <ac:chgData name="fernando ribeiro" userId="9bb9909d9a55853f" providerId="LiveId" clId="{C351C9EC-2F8E-4712-AEF2-5E9C6C8FE811}" dt="2020-07-02T19:11:15.809" v="4109" actId="478"/>
          <ac:spMkLst>
            <pc:docMk/>
            <pc:sldMk cId="1095151202" sldId="268"/>
            <ac:spMk id="12" creationId="{8767BF5B-AE04-4B57-97C6-4D5A2964E10A}"/>
          </ac:spMkLst>
        </pc:spChg>
        <pc:spChg chg="mod">
          <ac:chgData name="fernando ribeiro" userId="9bb9909d9a55853f" providerId="LiveId" clId="{C351C9EC-2F8E-4712-AEF2-5E9C6C8FE811}" dt="2020-07-07T11:49:28.151" v="15493" actId="1076"/>
          <ac:spMkLst>
            <pc:docMk/>
            <pc:sldMk cId="1095151202" sldId="268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1:50:08.649" v="15500" actId="108"/>
          <ac:spMkLst>
            <pc:docMk/>
            <pc:sldMk cId="1095151202" sldId="268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1:50:12.139" v="15501" actId="108"/>
          <ac:spMkLst>
            <pc:docMk/>
            <pc:sldMk cId="1095151202" sldId="268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1:50:14.929" v="15502" actId="108"/>
          <ac:spMkLst>
            <pc:docMk/>
            <pc:sldMk cId="1095151202" sldId="268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6T16:58:01.213" v="13334" actId="478"/>
          <ac:spMkLst>
            <pc:docMk/>
            <pc:sldMk cId="1095151202" sldId="268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2T19:11:10.793" v="4108" actId="478"/>
          <ac:spMkLst>
            <pc:docMk/>
            <pc:sldMk cId="1095151202" sldId="268"/>
            <ac:spMk id="18" creationId="{2798CC5A-A6AD-49DD-9EBF-49D30C4C904D}"/>
          </ac:spMkLst>
        </pc:spChg>
        <pc:spChg chg="add mod">
          <ac:chgData name="fernando ribeiro" userId="9bb9909d9a55853f" providerId="LiveId" clId="{C351C9EC-2F8E-4712-AEF2-5E9C6C8FE811}" dt="2020-07-07T11:47:27.024" v="15467" actId="20577"/>
          <ac:spMkLst>
            <pc:docMk/>
            <pc:sldMk cId="1095151202" sldId="268"/>
            <ac:spMk id="19" creationId="{0C5BC674-9ABB-43A4-8710-6B7B0E25CEE5}"/>
          </ac:spMkLst>
        </pc:spChg>
        <pc:spChg chg="add mod">
          <ac:chgData name="fernando ribeiro" userId="9bb9909d9a55853f" providerId="LiveId" clId="{C351C9EC-2F8E-4712-AEF2-5E9C6C8FE811}" dt="2020-07-07T11:45:53.149" v="15449" actId="1036"/>
          <ac:spMkLst>
            <pc:docMk/>
            <pc:sldMk cId="1095151202" sldId="268"/>
            <ac:spMk id="20" creationId="{5F8C1CE1-519A-493D-8B95-31178A7C3704}"/>
          </ac:spMkLst>
        </pc:spChg>
        <pc:grpChg chg="add mod">
          <ac:chgData name="fernando ribeiro" userId="9bb9909d9a55853f" providerId="LiveId" clId="{C351C9EC-2F8E-4712-AEF2-5E9C6C8FE811}" dt="2020-07-07T11:46:18.188" v="15451" actId="14100"/>
          <ac:grpSpMkLst>
            <pc:docMk/>
            <pc:sldMk cId="1095151202" sldId="268"/>
            <ac:grpSpMk id="21" creationId="{5F8ED974-C054-4A4A-A5E7-7D435502BA02}"/>
          </ac:grpSpMkLst>
        </pc:grpChg>
        <pc:graphicFrameChg chg="add del mod">
          <ac:chgData name="fernando ribeiro" userId="9bb9909d9a55853f" providerId="LiveId" clId="{C351C9EC-2F8E-4712-AEF2-5E9C6C8FE811}" dt="2020-07-02T19:10:01.292" v="4087"/>
          <ac:graphicFrameMkLst>
            <pc:docMk/>
            <pc:sldMk cId="1095151202" sldId="268"/>
            <ac:graphicFrameMk id="6" creationId="{CEE7756E-5225-4128-9641-8BD1A9A7DD73}"/>
          </ac:graphicFrameMkLst>
        </pc:graphicFrameChg>
        <pc:graphicFrameChg chg="add del mod">
          <ac:chgData name="fernando ribeiro" userId="9bb9909d9a55853f" providerId="LiveId" clId="{C351C9EC-2F8E-4712-AEF2-5E9C6C8FE811}" dt="2020-07-02T19:10:10.382" v="4089"/>
          <ac:graphicFrameMkLst>
            <pc:docMk/>
            <pc:sldMk cId="1095151202" sldId="268"/>
            <ac:graphicFrameMk id="9" creationId="{B8B44558-EFC1-43A6-AA3F-9248166CA9D2}"/>
          </ac:graphicFrameMkLst>
        </pc:graphicFrameChg>
        <pc:graphicFrameChg chg="add del mod">
          <ac:chgData name="fernando ribeiro" userId="9bb9909d9a55853f" providerId="LiveId" clId="{C351C9EC-2F8E-4712-AEF2-5E9C6C8FE811}" dt="2020-07-02T19:10:31.300" v="4096" actId="478"/>
          <ac:graphicFrameMkLst>
            <pc:docMk/>
            <pc:sldMk cId="1095151202" sldId="268"/>
            <ac:graphicFrameMk id="11" creationId="{0EBBA713-40F5-46A1-AC68-86EA7DE407C6}"/>
          </ac:graphicFrameMkLst>
        </pc:graphicFrameChg>
      </pc:sldChg>
      <pc:sldChg chg="addSp delSp modSp new mod ord">
        <pc:chgData name="fernando ribeiro" userId="9bb9909d9a55853f" providerId="LiveId" clId="{C351C9EC-2F8E-4712-AEF2-5E9C6C8FE811}" dt="2020-07-07T11:56:07.898" v="15607" actId="108"/>
        <pc:sldMkLst>
          <pc:docMk/>
          <pc:sldMk cId="2343280239" sldId="269"/>
        </pc:sldMkLst>
        <pc:spChg chg="add mod">
          <ac:chgData name="fernando ribeiro" userId="9bb9909d9a55853f" providerId="LiveId" clId="{C351C9EC-2F8E-4712-AEF2-5E9C6C8FE811}" dt="2020-07-07T11:51:23.619" v="15529" actId="1035"/>
          <ac:spMkLst>
            <pc:docMk/>
            <pc:sldMk cId="2343280239" sldId="269"/>
            <ac:spMk id="2" creationId="{A279D253-1959-4943-B06F-8CDEE2756B31}"/>
          </ac:spMkLst>
        </pc:spChg>
        <pc:spChg chg="add mod">
          <ac:chgData name="fernando ribeiro" userId="9bb9909d9a55853f" providerId="LiveId" clId="{C351C9EC-2F8E-4712-AEF2-5E9C6C8FE811}" dt="2020-07-07T11:54:51.561" v="15577" actId="1035"/>
          <ac:spMkLst>
            <pc:docMk/>
            <pc:sldMk cId="2343280239" sldId="269"/>
            <ac:spMk id="4" creationId="{B2F3C42F-3BF1-413D-A5BC-45708221A559}"/>
          </ac:spMkLst>
        </pc:spChg>
        <pc:spChg chg="add mod">
          <ac:chgData name="fernando ribeiro" userId="9bb9909d9a55853f" providerId="LiveId" clId="{C351C9EC-2F8E-4712-AEF2-5E9C6C8FE811}" dt="2020-07-07T11:55:03.130" v="15586" actId="1035"/>
          <ac:spMkLst>
            <pc:docMk/>
            <pc:sldMk cId="2343280239" sldId="269"/>
            <ac:spMk id="5" creationId="{E3227621-2D49-4C17-AF9A-49CE09083535}"/>
          </ac:spMkLst>
        </pc:spChg>
        <pc:spChg chg="add mod">
          <ac:chgData name="fernando ribeiro" userId="9bb9909d9a55853f" providerId="LiveId" clId="{C351C9EC-2F8E-4712-AEF2-5E9C6C8FE811}" dt="2020-07-07T11:55:12.579" v="15595" actId="14100"/>
          <ac:spMkLst>
            <pc:docMk/>
            <pc:sldMk cId="2343280239" sldId="269"/>
            <ac:spMk id="6" creationId="{44ED1995-2309-4322-B928-4B9BA433A58C}"/>
          </ac:spMkLst>
        </pc:spChg>
        <pc:spChg chg="add mod">
          <ac:chgData name="fernando ribeiro" userId="9bb9909d9a55853f" providerId="LiveId" clId="{C351C9EC-2F8E-4712-AEF2-5E9C6C8FE811}" dt="2020-07-07T11:56:07.898" v="15607" actId="108"/>
          <ac:spMkLst>
            <pc:docMk/>
            <pc:sldMk cId="2343280239" sldId="269"/>
            <ac:spMk id="7" creationId="{24059A65-DA16-48E8-BCF7-F12C9689D778}"/>
          </ac:spMkLst>
        </pc:spChg>
        <pc:spChg chg="add mod">
          <ac:chgData name="fernando ribeiro" userId="9bb9909d9a55853f" providerId="LiveId" clId="{C351C9EC-2F8E-4712-AEF2-5E9C6C8FE811}" dt="2020-07-07T11:55:31.049" v="15597" actId="1076"/>
          <ac:spMkLst>
            <pc:docMk/>
            <pc:sldMk cId="2343280239" sldId="269"/>
            <ac:spMk id="8" creationId="{CCD6766E-E441-41D4-B50E-03D72EB976C1}"/>
          </ac:spMkLst>
        </pc:spChg>
        <pc:spChg chg="add mod">
          <ac:chgData name="fernando ribeiro" userId="9bb9909d9a55853f" providerId="LiveId" clId="{C351C9EC-2F8E-4712-AEF2-5E9C6C8FE811}" dt="2020-07-06T17:18:04.720" v="13631" actId="21"/>
          <ac:spMkLst>
            <pc:docMk/>
            <pc:sldMk cId="2343280239" sldId="269"/>
            <ac:spMk id="9" creationId="{6DB7EF2D-3683-43D8-B1BA-3F7078F319BA}"/>
          </ac:spMkLst>
        </pc:spChg>
        <pc:spChg chg="add mod">
          <ac:chgData name="fernando ribeiro" userId="9bb9909d9a55853f" providerId="LiveId" clId="{C351C9EC-2F8E-4712-AEF2-5E9C6C8FE811}" dt="2020-07-07T11:54:56.370" v="15581" actId="1035"/>
          <ac:spMkLst>
            <pc:docMk/>
            <pc:sldMk cId="2343280239" sldId="269"/>
            <ac:spMk id="10" creationId="{5A0ECDF8-B4BF-4894-8CD7-9CB2B78FD6F7}"/>
          </ac:spMkLst>
        </pc:spChg>
        <pc:graphicFrameChg chg="add del mod modGraphic">
          <ac:chgData name="fernando ribeiro" userId="9bb9909d9a55853f" providerId="LiveId" clId="{C351C9EC-2F8E-4712-AEF2-5E9C6C8FE811}" dt="2020-07-03T11:48:00.770" v="4253" actId="478"/>
          <ac:graphicFrameMkLst>
            <pc:docMk/>
            <pc:sldMk cId="2343280239" sldId="269"/>
            <ac:graphicFrameMk id="3" creationId="{884A20EF-C9AB-4514-A193-E098B0275E14}"/>
          </ac:graphicFrameMkLst>
        </pc:graphicFrameChg>
      </pc:sldChg>
      <pc:sldChg chg="new del">
        <pc:chgData name="fernando ribeiro" userId="9bb9909d9a55853f" providerId="LiveId" clId="{C351C9EC-2F8E-4712-AEF2-5E9C6C8FE811}" dt="2020-07-03T12:00:08.746" v="4413" actId="47"/>
        <pc:sldMkLst>
          <pc:docMk/>
          <pc:sldMk cId="858117461" sldId="270"/>
        </pc:sldMkLst>
      </pc:sldChg>
      <pc:sldChg chg="addSp delSp modSp add mod ord">
        <pc:chgData name="fernando ribeiro" userId="9bb9909d9a55853f" providerId="LiveId" clId="{C351C9EC-2F8E-4712-AEF2-5E9C6C8FE811}" dt="2020-07-07T15:13:09.809" v="16668"/>
        <pc:sldMkLst>
          <pc:docMk/>
          <pc:sldMk cId="508730395" sldId="271"/>
        </pc:sldMkLst>
        <pc:spChg chg="add del mod">
          <ac:chgData name="fernando ribeiro" userId="9bb9909d9a55853f" providerId="LiveId" clId="{C351C9EC-2F8E-4712-AEF2-5E9C6C8FE811}" dt="2020-07-03T12:00:33.997" v="4416"/>
          <ac:spMkLst>
            <pc:docMk/>
            <pc:sldMk cId="508730395" sldId="271"/>
            <ac:spMk id="3" creationId="{B417983E-0A09-4864-BC2C-0D7C518EFE74}"/>
          </ac:spMkLst>
        </pc:spChg>
        <pc:spChg chg="add del mod">
          <ac:chgData name="fernando ribeiro" userId="9bb9909d9a55853f" providerId="LiveId" clId="{C351C9EC-2F8E-4712-AEF2-5E9C6C8FE811}" dt="2020-07-03T12:02:40.437" v="4433" actId="478"/>
          <ac:spMkLst>
            <pc:docMk/>
            <pc:sldMk cId="508730395" sldId="271"/>
            <ac:spMk id="4" creationId="{AC91EB54-E56E-4D9A-A068-47F8C617A93D}"/>
          </ac:spMkLst>
        </pc:spChg>
        <pc:spChg chg="mod">
          <ac:chgData name="fernando ribeiro" userId="9bb9909d9a55853f" providerId="LiveId" clId="{C351C9EC-2F8E-4712-AEF2-5E9C6C8FE811}" dt="2020-07-07T11:58:01.407" v="15643" actId="1035"/>
          <ac:spMkLst>
            <pc:docMk/>
            <pc:sldMk cId="508730395" sldId="271"/>
            <ac:spMk id="5" creationId="{035D8B7E-37C4-4808-8513-47A4C8F7C5FA}"/>
          </ac:spMkLst>
        </pc:spChg>
        <pc:spChg chg="add del mod">
          <ac:chgData name="fernando ribeiro" userId="9bb9909d9a55853f" providerId="LiveId" clId="{C351C9EC-2F8E-4712-AEF2-5E9C6C8FE811}" dt="2020-07-03T12:03:12.681" v="4444"/>
          <ac:spMkLst>
            <pc:docMk/>
            <pc:sldMk cId="508730395" sldId="271"/>
            <ac:spMk id="6" creationId="{24138284-9103-4275-9A47-6A19BE5F91C4}"/>
          </ac:spMkLst>
        </pc:spChg>
        <pc:spChg chg="mod">
          <ac:chgData name="fernando ribeiro" userId="9bb9909d9a55853f" providerId="LiveId" clId="{C351C9EC-2F8E-4712-AEF2-5E9C6C8FE811}" dt="2020-07-07T11:57:44.788" v="15638" actId="6549"/>
          <ac:spMkLst>
            <pc:docMk/>
            <pc:sldMk cId="508730395" sldId="271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56:27.988" v="15608" actId="108"/>
          <ac:spMkLst>
            <pc:docMk/>
            <pc:sldMk cId="508730395" sldId="271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2:04:37.737" v="4458" actId="478"/>
          <ac:spMkLst>
            <pc:docMk/>
            <pc:sldMk cId="508730395" sldId="271"/>
            <ac:spMk id="9" creationId="{D604235F-64A8-46AE-A072-AD7B8C773B76}"/>
          </ac:spMkLst>
        </pc:spChg>
        <pc:spChg chg="add del mod">
          <ac:chgData name="fernando ribeiro" userId="9bb9909d9a55853f" providerId="LiveId" clId="{C351C9EC-2F8E-4712-AEF2-5E9C6C8FE811}" dt="2020-07-03T12:06:24.075" v="4551" actId="478"/>
          <ac:spMkLst>
            <pc:docMk/>
            <pc:sldMk cId="508730395" sldId="271"/>
            <ac:spMk id="10" creationId="{47593788-6AEE-4BC6-977C-4D11C296B94A}"/>
          </ac:spMkLst>
        </pc:spChg>
        <pc:spChg chg="add del mod">
          <ac:chgData name="fernando ribeiro" userId="9bb9909d9a55853f" providerId="LiveId" clId="{C351C9EC-2F8E-4712-AEF2-5E9C6C8FE811}" dt="2020-07-03T12:07:48.628" v="4568" actId="478"/>
          <ac:spMkLst>
            <pc:docMk/>
            <pc:sldMk cId="508730395" sldId="271"/>
            <ac:spMk id="11" creationId="{2E20F36E-F831-494C-A35F-D3CB27292E50}"/>
          </ac:spMkLst>
        </pc:spChg>
        <pc:spChg chg="mod">
          <ac:chgData name="fernando ribeiro" userId="9bb9909d9a55853f" providerId="LiveId" clId="{C351C9EC-2F8E-4712-AEF2-5E9C6C8FE811}" dt="2020-07-07T11:58:46.089" v="15662" actId="1036"/>
          <ac:spMkLst>
            <pc:docMk/>
            <pc:sldMk cId="508730395" sldId="271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01:20.471" v="15673" actId="108"/>
          <ac:spMkLst>
            <pc:docMk/>
            <pc:sldMk cId="508730395" sldId="271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01:23.301" v="15674" actId="108"/>
          <ac:spMkLst>
            <pc:docMk/>
            <pc:sldMk cId="508730395" sldId="271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01:26.580" v="15675" actId="108"/>
          <ac:spMkLst>
            <pc:docMk/>
            <pc:sldMk cId="508730395" sldId="271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1:58:33.052" v="15650" actId="478"/>
          <ac:spMkLst>
            <pc:docMk/>
            <pc:sldMk cId="508730395" sldId="271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3:09.809" v="16668"/>
          <ac:spMkLst>
            <pc:docMk/>
            <pc:sldMk cId="508730395" sldId="271"/>
            <ac:spMk id="18" creationId="{A3FC035E-B3FC-4427-9481-BBCDABB613E8}"/>
          </ac:spMkLst>
        </pc:spChg>
        <pc:graphicFrameChg chg="add del mod">
          <ac:chgData name="fernando ribeiro" userId="9bb9909d9a55853f" providerId="LiveId" clId="{C351C9EC-2F8E-4712-AEF2-5E9C6C8FE811}" dt="2020-07-03T12:00:33.997" v="4416"/>
          <ac:graphicFrameMkLst>
            <pc:docMk/>
            <pc:sldMk cId="508730395" sldId="271"/>
            <ac:graphicFrameMk id="2" creationId="{7F8436A3-B989-4952-880F-654802E0B4E1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2:07:43.810" v="15858" actId="1036"/>
        <pc:sldMkLst>
          <pc:docMk/>
          <pc:sldMk cId="3674232865" sldId="272"/>
        </pc:sldMkLst>
        <pc:spChg chg="add mod">
          <ac:chgData name="fernando ribeiro" userId="9bb9909d9a55853f" providerId="LiveId" clId="{C351C9EC-2F8E-4712-AEF2-5E9C6C8FE811}" dt="2020-07-07T11:50:50.151" v="15517" actId="1035"/>
          <ac:spMkLst>
            <pc:docMk/>
            <pc:sldMk cId="3674232865" sldId="272"/>
            <ac:spMk id="2" creationId="{B7891B23-3B4F-4C20-8AFB-3B3D8F61FBC1}"/>
          </ac:spMkLst>
        </pc:spChg>
        <pc:spChg chg="add del mod">
          <ac:chgData name="fernando ribeiro" userId="9bb9909d9a55853f" providerId="LiveId" clId="{C351C9EC-2F8E-4712-AEF2-5E9C6C8FE811}" dt="2020-07-03T15:04:40.181" v="5095" actId="21"/>
          <ac:spMkLst>
            <pc:docMk/>
            <pc:sldMk cId="3674232865" sldId="272"/>
            <ac:spMk id="4" creationId="{917047F2-8DEB-43A7-BACE-231C6FD9BA6A}"/>
          </ac:spMkLst>
        </pc:spChg>
        <pc:spChg chg="add mod">
          <ac:chgData name="fernando ribeiro" userId="9bb9909d9a55853f" providerId="LiveId" clId="{C351C9EC-2F8E-4712-AEF2-5E9C6C8FE811}" dt="2020-07-07T12:07:43.810" v="15858" actId="1036"/>
          <ac:spMkLst>
            <pc:docMk/>
            <pc:sldMk cId="3674232865" sldId="272"/>
            <ac:spMk id="5" creationId="{07AC9852-C119-43C5-8FD8-881ABB236D4E}"/>
          </ac:spMkLst>
        </pc:spChg>
        <pc:spChg chg="add mod">
          <ac:chgData name="fernando ribeiro" userId="9bb9909d9a55853f" providerId="LiveId" clId="{C351C9EC-2F8E-4712-AEF2-5E9C6C8FE811}" dt="2020-07-07T12:06:40.383" v="15802" actId="1076"/>
          <ac:spMkLst>
            <pc:docMk/>
            <pc:sldMk cId="3674232865" sldId="272"/>
            <ac:spMk id="6" creationId="{FA1357E2-E1A1-4BAF-95C3-C45B28CC32DD}"/>
          </ac:spMkLst>
        </pc:spChg>
        <pc:spChg chg="add mod">
          <ac:chgData name="fernando ribeiro" userId="9bb9909d9a55853f" providerId="LiveId" clId="{C351C9EC-2F8E-4712-AEF2-5E9C6C8FE811}" dt="2020-07-07T12:07:04.820" v="15807" actId="1076"/>
          <ac:spMkLst>
            <pc:docMk/>
            <pc:sldMk cId="3674232865" sldId="272"/>
            <ac:spMk id="7" creationId="{18986D38-5F2D-4B18-8FA7-27E3A9C76F8B}"/>
          </ac:spMkLst>
        </pc:spChg>
        <pc:spChg chg="add del mod">
          <ac:chgData name="fernando ribeiro" userId="9bb9909d9a55853f" providerId="LiveId" clId="{C351C9EC-2F8E-4712-AEF2-5E9C6C8FE811}" dt="2020-07-07T12:07:08.070" v="15808" actId="478"/>
          <ac:spMkLst>
            <pc:docMk/>
            <pc:sldMk cId="3674232865" sldId="272"/>
            <ac:spMk id="8" creationId="{56769FE6-9001-4806-97C3-BF4DFE9EF01C}"/>
          </ac:spMkLst>
        </pc:spChg>
        <pc:spChg chg="add mod">
          <ac:chgData name="fernando ribeiro" userId="9bb9909d9a55853f" providerId="LiveId" clId="{C351C9EC-2F8E-4712-AEF2-5E9C6C8FE811}" dt="2020-07-07T12:07:31.438" v="15855" actId="1036"/>
          <ac:spMkLst>
            <pc:docMk/>
            <pc:sldMk cId="3674232865" sldId="272"/>
            <ac:spMk id="9" creationId="{7D257522-62E7-48E6-ADA0-0A558FB90515}"/>
          </ac:spMkLst>
        </pc:spChg>
        <pc:spChg chg="add del mod">
          <ac:chgData name="fernando ribeiro" userId="9bb9909d9a55853f" providerId="LiveId" clId="{C351C9EC-2F8E-4712-AEF2-5E9C6C8FE811}" dt="2020-07-07T12:07:10.579" v="15810" actId="478"/>
          <ac:spMkLst>
            <pc:docMk/>
            <pc:sldMk cId="3674232865" sldId="272"/>
            <ac:spMk id="10" creationId="{7D910EF3-0C43-4568-92B0-571D6EBC7802}"/>
          </ac:spMkLst>
        </pc:spChg>
        <pc:spChg chg="add del mod">
          <ac:chgData name="fernando ribeiro" userId="9bb9909d9a55853f" providerId="LiveId" clId="{C351C9EC-2F8E-4712-AEF2-5E9C6C8FE811}" dt="2020-07-07T12:07:09.120" v="15809" actId="478"/>
          <ac:spMkLst>
            <pc:docMk/>
            <pc:sldMk cId="3674232865" sldId="272"/>
            <ac:spMk id="11" creationId="{958C29FA-2162-4022-9257-B6042D3E10C1}"/>
          </ac:spMkLst>
        </pc:spChg>
        <pc:graphicFrameChg chg="add mod modGraphic">
          <ac:chgData name="fernando ribeiro" userId="9bb9909d9a55853f" providerId="LiveId" clId="{C351C9EC-2F8E-4712-AEF2-5E9C6C8FE811}" dt="2020-07-07T12:07:37.961" v="15856" actId="20577"/>
          <ac:graphicFrameMkLst>
            <pc:docMk/>
            <pc:sldMk cId="3674232865" sldId="272"/>
            <ac:graphicFrameMk id="3" creationId="{B94FDDCF-B291-46A5-B276-F29C9087713B}"/>
          </ac:graphicFrameMkLst>
        </pc:graphicFrameChg>
      </pc:sldChg>
      <pc:sldChg chg="new del">
        <pc:chgData name="fernando ribeiro" userId="9bb9909d9a55853f" providerId="LiveId" clId="{C351C9EC-2F8E-4712-AEF2-5E9C6C8FE811}" dt="2020-07-03T12:20:54.579" v="4781" actId="47"/>
        <pc:sldMkLst>
          <pc:docMk/>
          <pc:sldMk cId="876135181" sldId="273"/>
        </pc:sldMkLst>
      </pc:sldChg>
      <pc:sldChg chg="addSp delSp modSp add mod ord">
        <pc:chgData name="fernando ribeiro" userId="9bb9909d9a55853f" providerId="LiveId" clId="{C351C9EC-2F8E-4712-AEF2-5E9C6C8FE811}" dt="2020-07-07T15:13:19.229" v="16669"/>
        <pc:sldMkLst>
          <pc:docMk/>
          <pc:sldMk cId="3812654305" sldId="273"/>
        </pc:sldMkLst>
        <pc:spChg chg="add del mod">
          <ac:chgData name="fernando ribeiro" userId="9bb9909d9a55853f" providerId="LiveId" clId="{C351C9EC-2F8E-4712-AEF2-5E9C6C8FE811}" dt="2020-07-03T14:59:41.915" v="4916"/>
          <ac:spMkLst>
            <pc:docMk/>
            <pc:sldMk cId="3812654305" sldId="273"/>
            <ac:spMk id="2" creationId="{391D21C8-BEDE-4669-BD3D-0A09762A0804}"/>
          </ac:spMkLst>
        </pc:spChg>
        <pc:spChg chg="mod">
          <ac:chgData name="fernando ribeiro" userId="9bb9909d9a55853f" providerId="LiveId" clId="{C351C9EC-2F8E-4712-AEF2-5E9C6C8FE811}" dt="2020-07-07T12:10:05.699" v="15898" actId="14100"/>
          <ac:spMkLst>
            <pc:docMk/>
            <pc:sldMk cId="3812654305" sldId="273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2:10:18.448" v="15907" actId="6549"/>
          <ac:spMkLst>
            <pc:docMk/>
            <pc:sldMk cId="3812654305" sldId="273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07:53.931" v="15859" actId="108"/>
          <ac:spMkLst>
            <pc:docMk/>
            <pc:sldMk cId="3812654305" sldId="273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5:13:19.229" v="16669"/>
          <ac:spMkLst>
            <pc:docMk/>
            <pc:sldMk cId="3812654305" sldId="273"/>
            <ac:spMk id="11" creationId="{77B2F1F3-57A1-4777-B4C9-9CFF4183B074}"/>
          </ac:spMkLst>
        </pc:spChg>
        <pc:spChg chg="mod">
          <ac:chgData name="fernando ribeiro" userId="9bb9909d9a55853f" providerId="LiveId" clId="{C351C9EC-2F8E-4712-AEF2-5E9C6C8FE811}" dt="2020-07-07T12:10:59.702" v="15994" actId="1035"/>
          <ac:spMkLst>
            <pc:docMk/>
            <pc:sldMk cId="3812654305" sldId="27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10:33.301" v="15939" actId="1036"/>
          <ac:spMkLst>
            <pc:docMk/>
            <pc:sldMk cId="3812654305" sldId="27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11:02.801" v="15995" actId="1035"/>
          <ac:spMkLst>
            <pc:docMk/>
            <pc:sldMk cId="3812654305" sldId="27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10:53.272" v="15966" actId="108"/>
          <ac:spMkLst>
            <pc:docMk/>
            <pc:sldMk cId="3812654305" sldId="27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2:10:43.680" v="15964" actId="478"/>
          <ac:spMkLst>
            <pc:docMk/>
            <pc:sldMk cId="3812654305" sldId="273"/>
            <ac:spMk id="17" creationId="{1896BB47-3856-4565-818B-85DC7D6065F3}"/>
          </ac:spMkLst>
        </pc:spChg>
      </pc:sldChg>
      <pc:sldChg chg="addSp delSp modSp new mod ord">
        <pc:chgData name="fernando ribeiro" userId="9bb9909d9a55853f" providerId="LiveId" clId="{C351C9EC-2F8E-4712-AEF2-5E9C6C8FE811}" dt="2020-07-07T12:13:33.088" v="16055" actId="108"/>
        <pc:sldMkLst>
          <pc:docMk/>
          <pc:sldMk cId="2013752824" sldId="274"/>
        </pc:sldMkLst>
        <pc:spChg chg="add del mod">
          <ac:chgData name="fernando ribeiro" userId="9bb9909d9a55853f" providerId="LiveId" clId="{C351C9EC-2F8E-4712-AEF2-5E9C6C8FE811}" dt="2020-07-03T15:13:53.764" v="5191" actId="478"/>
          <ac:spMkLst>
            <pc:docMk/>
            <pc:sldMk cId="2013752824" sldId="274"/>
            <ac:spMk id="2" creationId="{00AEEDF4-3C19-46EF-BC3E-E1E9FB5CEFF5}"/>
          </ac:spMkLst>
        </pc:spChg>
        <pc:spChg chg="add del mod">
          <ac:chgData name="fernando ribeiro" userId="9bb9909d9a55853f" providerId="LiveId" clId="{C351C9EC-2F8E-4712-AEF2-5E9C6C8FE811}" dt="2020-07-03T15:13:49.948" v="5189" actId="478"/>
          <ac:spMkLst>
            <pc:docMk/>
            <pc:sldMk cId="2013752824" sldId="274"/>
            <ac:spMk id="3" creationId="{5CCFB54B-35D6-4769-BBAC-386CC4B67A9A}"/>
          </ac:spMkLst>
        </pc:spChg>
        <pc:spChg chg="add del mod">
          <ac:chgData name="fernando ribeiro" userId="9bb9909d9a55853f" providerId="LiveId" clId="{C351C9EC-2F8E-4712-AEF2-5E9C6C8FE811}" dt="2020-07-03T15:13:52.032" v="5190" actId="478"/>
          <ac:spMkLst>
            <pc:docMk/>
            <pc:sldMk cId="2013752824" sldId="274"/>
            <ac:spMk id="4" creationId="{198AEFE1-EAF3-4B37-907F-9A90BCC75D05}"/>
          </ac:spMkLst>
        </pc:spChg>
        <pc:spChg chg="add mod">
          <ac:chgData name="fernando ribeiro" userId="9bb9909d9a55853f" providerId="LiveId" clId="{C351C9EC-2F8E-4712-AEF2-5E9C6C8FE811}" dt="2020-07-07T12:11:34.867" v="16012" actId="1036"/>
          <ac:spMkLst>
            <pc:docMk/>
            <pc:sldMk cId="2013752824" sldId="274"/>
            <ac:spMk id="5" creationId="{05337E88-A98E-4445-8F1A-F2A613209A05}"/>
          </ac:spMkLst>
        </pc:spChg>
        <pc:spChg chg="add del mod">
          <ac:chgData name="fernando ribeiro" userId="9bb9909d9a55853f" providerId="LiveId" clId="{C351C9EC-2F8E-4712-AEF2-5E9C6C8FE811}" dt="2020-07-03T15:17:44.877" v="5279"/>
          <ac:spMkLst>
            <pc:docMk/>
            <pc:sldMk cId="2013752824" sldId="274"/>
            <ac:spMk id="8" creationId="{80D8C7F5-62CC-4E2F-B7C4-057946C77B06}"/>
          </ac:spMkLst>
        </pc:spChg>
        <pc:spChg chg="add mod">
          <ac:chgData name="fernando ribeiro" userId="9bb9909d9a55853f" providerId="LiveId" clId="{C351C9EC-2F8E-4712-AEF2-5E9C6C8FE811}" dt="2020-07-07T12:12:37.316" v="16038" actId="1036"/>
          <ac:spMkLst>
            <pc:docMk/>
            <pc:sldMk cId="2013752824" sldId="274"/>
            <ac:spMk id="17" creationId="{D0E8282E-A435-4323-BE2D-BD24C26AAFCA}"/>
          </ac:spMkLst>
        </pc:spChg>
        <pc:spChg chg="add mod">
          <ac:chgData name="fernando ribeiro" userId="9bb9909d9a55853f" providerId="LiveId" clId="{C351C9EC-2F8E-4712-AEF2-5E9C6C8FE811}" dt="2020-07-07T12:12:55.425" v="16044" actId="113"/>
          <ac:spMkLst>
            <pc:docMk/>
            <pc:sldMk cId="2013752824" sldId="274"/>
            <ac:spMk id="21" creationId="{16FA84ED-97C7-495C-841E-2B62577F7D7A}"/>
          </ac:spMkLst>
        </pc:spChg>
        <pc:spChg chg="add mod">
          <ac:chgData name="fernando ribeiro" userId="9bb9909d9a55853f" providerId="LiveId" clId="{C351C9EC-2F8E-4712-AEF2-5E9C6C8FE811}" dt="2020-07-07T12:12:57.775" v="16045" actId="113"/>
          <ac:spMkLst>
            <pc:docMk/>
            <pc:sldMk cId="2013752824" sldId="274"/>
            <ac:spMk id="23" creationId="{BE937787-5DD9-4EC0-BDFD-1ECF6000757C}"/>
          </ac:spMkLst>
        </pc:spChg>
        <pc:spChg chg="add mod">
          <ac:chgData name="fernando ribeiro" userId="9bb9909d9a55853f" providerId="LiveId" clId="{C351C9EC-2F8E-4712-AEF2-5E9C6C8FE811}" dt="2020-07-07T12:13:00.224" v="16046" actId="113"/>
          <ac:spMkLst>
            <pc:docMk/>
            <pc:sldMk cId="2013752824" sldId="274"/>
            <ac:spMk id="24" creationId="{C5D325B0-5940-465C-8629-5AF225ADD25B}"/>
          </ac:spMkLst>
        </pc:spChg>
        <pc:spChg chg="add mod">
          <ac:chgData name="fernando ribeiro" userId="9bb9909d9a55853f" providerId="LiveId" clId="{C351C9EC-2F8E-4712-AEF2-5E9C6C8FE811}" dt="2020-07-07T12:13:07.334" v="16047" actId="108"/>
          <ac:spMkLst>
            <pc:docMk/>
            <pc:sldMk cId="2013752824" sldId="274"/>
            <ac:spMk id="25" creationId="{E39B0E07-5BCD-40F4-90EE-7C9CF01CB999}"/>
          </ac:spMkLst>
        </pc:spChg>
        <pc:spChg chg="add mod">
          <ac:chgData name="fernando ribeiro" userId="9bb9909d9a55853f" providerId="LiveId" clId="{C351C9EC-2F8E-4712-AEF2-5E9C6C8FE811}" dt="2020-07-07T12:13:09.769" v="16048" actId="108"/>
          <ac:spMkLst>
            <pc:docMk/>
            <pc:sldMk cId="2013752824" sldId="274"/>
            <ac:spMk id="26" creationId="{36CEB340-A9FD-4D08-A200-B9BF70A15426}"/>
          </ac:spMkLst>
        </pc:spChg>
        <pc:spChg chg="add mod">
          <ac:chgData name="fernando ribeiro" userId="9bb9909d9a55853f" providerId="LiveId" clId="{C351C9EC-2F8E-4712-AEF2-5E9C6C8FE811}" dt="2020-07-07T12:13:12.879" v="16049" actId="108"/>
          <ac:spMkLst>
            <pc:docMk/>
            <pc:sldMk cId="2013752824" sldId="274"/>
            <ac:spMk id="27" creationId="{CB1F95D5-2237-44EF-A2C6-6EF46FB417B8}"/>
          </ac:spMkLst>
        </pc:spChg>
        <pc:spChg chg="add mod">
          <ac:chgData name="fernando ribeiro" userId="9bb9909d9a55853f" providerId="LiveId" clId="{C351C9EC-2F8E-4712-AEF2-5E9C6C8FE811}" dt="2020-07-07T12:13:15.839" v="16050" actId="108"/>
          <ac:spMkLst>
            <pc:docMk/>
            <pc:sldMk cId="2013752824" sldId="274"/>
            <ac:spMk id="28" creationId="{1DFC854A-4CA7-4457-B399-9FF01A2E8B93}"/>
          </ac:spMkLst>
        </pc:spChg>
        <pc:spChg chg="add mod">
          <ac:chgData name="fernando ribeiro" userId="9bb9909d9a55853f" providerId="LiveId" clId="{C351C9EC-2F8E-4712-AEF2-5E9C6C8FE811}" dt="2020-07-04T20:15:02.216" v="10427" actId="208"/>
          <ac:spMkLst>
            <pc:docMk/>
            <pc:sldMk cId="2013752824" sldId="274"/>
            <ac:spMk id="29" creationId="{D416E91F-0F03-4F7E-8235-CB4781CDBF23}"/>
          </ac:spMkLst>
        </pc:spChg>
        <pc:spChg chg="add mod">
          <ac:chgData name="fernando ribeiro" userId="9bb9909d9a55853f" providerId="LiveId" clId="{C351C9EC-2F8E-4712-AEF2-5E9C6C8FE811}" dt="2020-07-07T12:13:20.039" v="16051" actId="108"/>
          <ac:spMkLst>
            <pc:docMk/>
            <pc:sldMk cId="2013752824" sldId="274"/>
            <ac:spMk id="30" creationId="{AB41D1E2-711E-4796-8D02-D8EEE7340FFB}"/>
          </ac:spMkLst>
        </pc:spChg>
        <pc:spChg chg="add mod">
          <ac:chgData name="fernando ribeiro" userId="9bb9909d9a55853f" providerId="LiveId" clId="{C351C9EC-2F8E-4712-AEF2-5E9C6C8FE811}" dt="2020-07-07T12:13:25.569" v="16053" actId="108"/>
          <ac:spMkLst>
            <pc:docMk/>
            <pc:sldMk cId="2013752824" sldId="274"/>
            <ac:spMk id="31" creationId="{084BF00B-F060-4A06-B569-13A0B54E6E8F}"/>
          </ac:spMkLst>
        </pc:spChg>
        <pc:spChg chg="add mod">
          <ac:chgData name="fernando ribeiro" userId="9bb9909d9a55853f" providerId="LiveId" clId="{C351C9EC-2F8E-4712-AEF2-5E9C6C8FE811}" dt="2020-07-07T12:13:22.639" v="16052" actId="108"/>
          <ac:spMkLst>
            <pc:docMk/>
            <pc:sldMk cId="2013752824" sldId="274"/>
            <ac:spMk id="32" creationId="{E4FF61BA-9BBA-43AB-85E4-0E67ACFA9109}"/>
          </ac:spMkLst>
        </pc:spChg>
        <pc:spChg chg="add mod">
          <ac:chgData name="fernando ribeiro" userId="9bb9909d9a55853f" providerId="LiveId" clId="{C351C9EC-2F8E-4712-AEF2-5E9C6C8FE811}" dt="2020-07-07T12:13:28.708" v="16054" actId="108"/>
          <ac:spMkLst>
            <pc:docMk/>
            <pc:sldMk cId="2013752824" sldId="274"/>
            <ac:spMk id="33" creationId="{725EA907-27D2-4989-8F57-6578FB20D152}"/>
          </ac:spMkLst>
        </pc:spChg>
        <pc:spChg chg="add mod">
          <ac:chgData name="fernando ribeiro" userId="9bb9909d9a55853f" providerId="LiveId" clId="{C351C9EC-2F8E-4712-AEF2-5E9C6C8FE811}" dt="2020-07-07T12:13:33.088" v="16055" actId="108"/>
          <ac:spMkLst>
            <pc:docMk/>
            <pc:sldMk cId="2013752824" sldId="274"/>
            <ac:spMk id="34" creationId="{46D507B1-1F45-4D93-B40A-89FB20877C1A}"/>
          </ac:spMkLst>
        </pc:spChg>
        <pc:spChg chg="add mod">
          <ac:chgData name="fernando ribeiro" userId="9bb9909d9a55853f" providerId="LiveId" clId="{C351C9EC-2F8E-4712-AEF2-5E9C6C8FE811}" dt="2020-07-07T12:12:44.035" v="16043" actId="1036"/>
          <ac:spMkLst>
            <pc:docMk/>
            <pc:sldMk cId="2013752824" sldId="274"/>
            <ac:spMk id="35" creationId="{E0FD2904-AABD-4F73-9197-CF81B94866DF}"/>
          </ac:spMkLst>
        </pc:spChg>
        <pc:graphicFrameChg chg="add del mod modGraphic">
          <ac:chgData name="fernando ribeiro" userId="9bb9909d9a55853f" providerId="LiveId" clId="{C351C9EC-2F8E-4712-AEF2-5E9C6C8FE811}" dt="2020-07-03T15:16:30.243" v="5227" actId="478"/>
          <ac:graphicFrameMkLst>
            <pc:docMk/>
            <pc:sldMk cId="2013752824" sldId="274"/>
            <ac:graphicFrameMk id="6" creationId="{D4532153-9972-473F-933D-304143E9BE97}"/>
          </ac:graphicFrameMkLst>
        </pc:graphicFrameChg>
        <pc:graphicFrameChg chg="add del mod">
          <ac:chgData name="fernando ribeiro" userId="9bb9909d9a55853f" providerId="LiveId" clId="{C351C9EC-2F8E-4712-AEF2-5E9C6C8FE811}" dt="2020-07-03T15:17:41.455" v="5277"/>
          <ac:graphicFrameMkLst>
            <pc:docMk/>
            <pc:sldMk cId="2013752824" sldId="274"/>
            <ac:graphicFrameMk id="7" creationId="{6553CDB2-26AC-499E-B8FB-EAA07EC2727A}"/>
          </ac:graphicFrameMkLst>
        </pc:graphicFrameChg>
        <pc:graphicFrameChg chg="add del mod">
          <ac:chgData name="fernando ribeiro" userId="9bb9909d9a55853f" providerId="LiveId" clId="{C351C9EC-2F8E-4712-AEF2-5E9C6C8FE811}" dt="2020-07-03T15:17:50.928" v="5283"/>
          <ac:graphicFrameMkLst>
            <pc:docMk/>
            <pc:sldMk cId="2013752824" sldId="274"/>
            <ac:graphicFrameMk id="9" creationId="{F3009A04-424E-4470-B91D-C40FED09D22F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3:37.438" v="5350" actId="478"/>
          <ac:graphicFrameMkLst>
            <pc:docMk/>
            <pc:sldMk cId="2013752824" sldId="274"/>
            <ac:graphicFrameMk id="10" creationId="{4E7641D2-8CE2-412E-8610-FFAC2C0D6F05}"/>
          </ac:graphicFrameMkLst>
        </pc:graphicFrameChg>
        <pc:graphicFrameChg chg="add del mod">
          <ac:chgData name="fernando ribeiro" userId="9bb9909d9a55853f" providerId="LiveId" clId="{C351C9EC-2F8E-4712-AEF2-5E9C6C8FE811}" dt="2020-07-03T17:01:17.441" v="5327" actId="478"/>
          <ac:graphicFrameMkLst>
            <pc:docMk/>
            <pc:sldMk cId="2013752824" sldId="274"/>
            <ac:graphicFrameMk id="11" creationId="{DDD0EA02-0ECF-4ED4-BF15-858088A7B3C7}"/>
          </ac:graphicFrameMkLst>
        </pc:graphicFrameChg>
        <pc:graphicFrameChg chg="add del mod">
          <ac:chgData name="fernando ribeiro" userId="9bb9909d9a55853f" providerId="LiveId" clId="{C351C9EC-2F8E-4712-AEF2-5E9C6C8FE811}" dt="2020-07-03T17:02:34.030" v="5336"/>
          <ac:graphicFrameMkLst>
            <pc:docMk/>
            <pc:sldMk cId="2013752824" sldId="274"/>
            <ac:graphicFrameMk id="13" creationId="{5DDCEA9F-53F4-4FBE-888D-94751AF75BD7}"/>
          </ac:graphicFrameMkLst>
        </pc:graphicFrameChg>
        <pc:graphicFrameChg chg="add del mod">
          <ac:chgData name="fernando ribeiro" userId="9bb9909d9a55853f" providerId="LiveId" clId="{C351C9EC-2F8E-4712-AEF2-5E9C6C8FE811}" dt="2020-07-03T17:03:32.437" v="5347"/>
          <ac:graphicFrameMkLst>
            <pc:docMk/>
            <pc:sldMk cId="2013752824" sldId="274"/>
            <ac:graphicFrameMk id="15" creationId="{215B31D5-35ED-4C69-AAAE-962331E5B9F3}"/>
          </ac:graphicFrameMkLst>
        </pc:graphicFrameChg>
        <pc:graphicFrameChg chg="add del mod">
          <ac:chgData name="fernando ribeiro" userId="9bb9909d9a55853f" providerId="LiveId" clId="{C351C9EC-2F8E-4712-AEF2-5E9C6C8FE811}" dt="2020-07-03T18:07:01.438" v="5462"/>
          <ac:graphicFrameMkLst>
            <pc:docMk/>
            <pc:sldMk cId="2013752824" sldId="274"/>
            <ac:graphicFrameMk id="18" creationId="{18E608D3-8D6D-4BA9-AA32-DAA5E4D3C13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8:07:17.343" v="5467" actId="478"/>
          <ac:graphicFrameMkLst>
            <pc:docMk/>
            <pc:sldMk cId="2013752824" sldId="274"/>
            <ac:graphicFrameMk id="19" creationId="{64B1C826-EBA0-449F-B2D1-00D44C883D47}"/>
          </ac:graphicFrameMkLst>
        </pc:graphicFrameChg>
        <pc:graphicFrameChg chg="add del mod">
          <ac:chgData name="fernando ribeiro" userId="9bb9909d9a55853f" providerId="LiveId" clId="{C351C9EC-2F8E-4712-AEF2-5E9C6C8FE811}" dt="2020-07-03T18:07:21.543" v="5469"/>
          <ac:graphicFrameMkLst>
            <pc:docMk/>
            <pc:sldMk cId="2013752824" sldId="274"/>
            <ac:graphicFrameMk id="20" creationId="{BEFF508A-869F-4438-8259-4D992EA5332B}"/>
          </ac:graphicFrameMkLst>
        </pc:graphicFrameChg>
        <pc:graphicFrameChg chg="add del mod">
          <ac:chgData name="fernando ribeiro" userId="9bb9909d9a55853f" providerId="LiveId" clId="{C351C9EC-2F8E-4712-AEF2-5E9C6C8FE811}" dt="2020-07-03T18:08:17.033" v="5494"/>
          <ac:graphicFrameMkLst>
            <pc:docMk/>
            <pc:sldMk cId="2013752824" sldId="274"/>
            <ac:graphicFrameMk id="22" creationId="{84C2F14F-DE54-48A9-B70F-B4597C4A10AF}"/>
          </ac:graphicFrameMkLst>
        </pc:graphicFrameChg>
        <pc:picChg chg="add del mod modCrop">
          <ac:chgData name="fernando ribeiro" userId="9bb9909d9a55853f" providerId="LiveId" clId="{C351C9EC-2F8E-4712-AEF2-5E9C6C8FE811}" dt="2020-07-03T17:23:30.016" v="5429" actId="478"/>
          <ac:picMkLst>
            <pc:docMk/>
            <pc:sldMk cId="2013752824" sldId="274"/>
            <ac:picMk id="12" creationId="{318DAC89-87B4-4283-9625-36F389BF859F}"/>
          </ac:picMkLst>
        </pc:picChg>
        <pc:picChg chg="add del mod modCrop">
          <ac:chgData name="fernando ribeiro" userId="9bb9909d9a55853f" providerId="LiveId" clId="{C351C9EC-2F8E-4712-AEF2-5E9C6C8FE811}" dt="2020-07-03T17:23:31.793" v="5431" actId="478"/>
          <ac:picMkLst>
            <pc:docMk/>
            <pc:sldMk cId="2013752824" sldId="274"/>
            <ac:picMk id="14" creationId="{20A6853F-145A-402B-A382-40B74F20187F}"/>
          </ac:picMkLst>
        </pc:picChg>
        <pc:picChg chg="add del mod modCrop">
          <ac:chgData name="fernando ribeiro" userId="9bb9909d9a55853f" providerId="LiveId" clId="{C351C9EC-2F8E-4712-AEF2-5E9C6C8FE811}" dt="2020-07-03T17:04:01.688" v="5353" actId="21"/>
          <ac:picMkLst>
            <pc:docMk/>
            <pc:sldMk cId="2013752824" sldId="274"/>
            <ac:picMk id="16" creationId="{A2EF1D00-407B-40F5-866D-74DBC21C846D}"/>
          </ac:picMkLst>
        </pc:picChg>
      </pc:sldChg>
      <pc:sldChg chg="addSp delSp modSp new mod">
        <pc:chgData name="fernando ribeiro" userId="9bb9909d9a55853f" providerId="LiveId" clId="{C351C9EC-2F8E-4712-AEF2-5E9C6C8FE811}" dt="2020-07-07T12:23:53.939" v="16187" actId="108"/>
        <pc:sldMkLst>
          <pc:docMk/>
          <pc:sldMk cId="4120757187" sldId="275"/>
        </pc:sldMkLst>
        <pc:spChg chg="add mod">
          <ac:chgData name="fernando ribeiro" userId="9bb9909d9a55853f" providerId="LiveId" clId="{C351C9EC-2F8E-4712-AEF2-5E9C6C8FE811}" dt="2020-07-07T12:23:47.410" v="16185" actId="108"/>
          <ac:spMkLst>
            <pc:docMk/>
            <pc:sldMk cId="4120757187" sldId="275"/>
            <ac:spMk id="4" creationId="{6C98EAC5-0DD4-4B9D-9433-A72F344C950E}"/>
          </ac:spMkLst>
        </pc:spChg>
        <pc:spChg chg="add mod">
          <ac:chgData name="fernando ribeiro" userId="9bb9909d9a55853f" providerId="LiveId" clId="{C351C9EC-2F8E-4712-AEF2-5E9C6C8FE811}" dt="2020-07-07T12:23:53.939" v="16187" actId="108"/>
          <ac:spMkLst>
            <pc:docMk/>
            <pc:sldMk cId="4120757187" sldId="275"/>
            <ac:spMk id="5" creationId="{FFF34EA0-3F29-4435-96C6-0207B68849BD}"/>
          </ac:spMkLst>
        </pc:spChg>
        <pc:spChg chg="add mod">
          <ac:chgData name="fernando ribeiro" userId="9bb9909d9a55853f" providerId="LiveId" clId="{C351C9EC-2F8E-4712-AEF2-5E9C6C8FE811}" dt="2020-07-07T12:22:32.656" v="16165"/>
          <ac:spMkLst>
            <pc:docMk/>
            <pc:sldMk cId="4120757187" sldId="275"/>
            <ac:spMk id="6" creationId="{EA6F5E4D-14E1-4048-9A65-28A3A86B2C4B}"/>
          </ac:spMkLst>
        </pc:spChg>
        <pc:spChg chg="add mod">
          <ac:chgData name="fernando ribeiro" userId="9bb9909d9a55853f" providerId="LiveId" clId="{C351C9EC-2F8E-4712-AEF2-5E9C6C8FE811}" dt="2020-07-07T12:21:58.137" v="16151" actId="1036"/>
          <ac:spMkLst>
            <pc:docMk/>
            <pc:sldMk cId="4120757187" sldId="275"/>
            <ac:spMk id="7" creationId="{B663649F-5478-4E83-A586-86D4F732DF85}"/>
          </ac:spMkLst>
        </pc:spChg>
        <pc:spChg chg="add mod">
          <ac:chgData name="fernando ribeiro" userId="9bb9909d9a55853f" providerId="LiveId" clId="{C351C9EC-2F8E-4712-AEF2-5E9C6C8FE811}" dt="2020-07-07T12:22:02.127" v="16152" actId="113"/>
          <ac:spMkLst>
            <pc:docMk/>
            <pc:sldMk cId="4120757187" sldId="275"/>
            <ac:spMk id="8" creationId="{2C2953FE-12C1-4EE9-9894-FA9FFCEC795D}"/>
          </ac:spMkLst>
        </pc:spChg>
        <pc:spChg chg="add mod">
          <ac:chgData name="fernando ribeiro" userId="9bb9909d9a55853f" providerId="LiveId" clId="{C351C9EC-2F8E-4712-AEF2-5E9C6C8FE811}" dt="2020-07-07T12:22:04.937" v="16153" actId="113"/>
          <ac:spMkLst>
            <pc:docMk/>
            <pc:sldMk cId="4120757187" sldId="275"/>
            <ac:spMk id="9" creationId="{73C8CC6A-9A6C-455C-9398-9F1BE8D97DBA}"/>
          </ac:spMkLst>
        </pc:spChg>
        <pc:spChg chg="add mod">
          <ac:chgData name="fernando ribeiro" userId="9bb9909d9a55853f" providerId="LiveId" clId="{C351C9EC-2F8E-4712-AEF2-5E9C6C8FE811}" dt="2020-07-07T12:22:08.307" v="16154" actId="113"/>
          <ac:spMkLst>
            <pc:docMk/>
            <pc:sldMk cId="4120757187" sldId="275"/>
            <ac:spMk id="10" creationId="{35B1AA52-0633-4D2D-AFAB-411F2AD0A621}"/>
          </ac:spMkLst>
        </pc:spChg>
        <pc:spChg chg="add mod">
          <ac:chgData name="fernando ribeiro" userId="9bb9909d9a55853f" providerId="LiveId" clId="{C351C9EC-2F8E-4712-AEF2-5E9C6C8FE811}" dt="2020-07-07T12:22:10.737" v="16155" actId="113"/>
          <ac:spMkLst>
            <pc:docMk/>
            <pc:sldMk cId="4120757187" sldId="275"/>
            <ac:spMk id="12" creationId="{CF228E5A-B8A7-4293-85A0-BB08BE9D31F5}"/>
          </ac:spMkLst>
        </pc:spChg>
        <pc:spChg chg="add mod">
          <ac:chgData name="fernando ribeiro" userId="9bb9909d9a55853f" providerId="LiveId" clId="{C351C9EC-2F8E-4712-AEF2-5E9C6C8FE811}" dt="2020-07-07T12:21:40.558" v="16103" actId="14100"/>
          <ac:spMkLst>
            <pc:docMk/>
            <pc:sldMk cId="4120757187" sldId="275"/>
            <ac:spMk id="13" creationId="{CA4300F9-BDDE-4130-B781-C44E337EBC8A}"/>
          </ac:spMkLst>
        </pc:spChg>
        <pc:spChg chg="add mod">
          <ac:chgData name="fernando ribeiro" userId="9bb9909d9a55853f" providerId="LiveId" clId="{C351C9EC-2F8E-4712-AEF2-5E9C6C8FE811}" dt="2020-07-07T12:21:50.388" v="16130" actId="1036"/>
          <ac:spMkLst>
            <pc:docMk/>
            <pc:sldMk cId="4120757187" sldId="275"/>
            <ac:spMk id="14" creationId="{631E7B4D-E4B0-4B49-8A37-47BA38541735}"/>
          </ac:spMkLst>
        </pc:spChg>
        <pc:spChg chg="add del mod">
          <ac:chgData name="fernando ribeiro" userId="9bb9909d9a55853f" providerId="LiveId" clId="{C351C9EC-2F8E-4712-AEF2-5E9C6C8FE811}" dt="2020-07-07T12:22:22.406" v="16156" actId="478"/>
          <ac:spMkLst>
            <pc:docMk/>
            <pc:sldMk cId="4120757187" sldId="275"/>
            <ac:spMk id="15" creationId="{F1EBADE6-6167-4731-AFBD-5D29F3187EFD}"/>
          </ac:spMkLst>
        </pc:spChg>
        <pc:graphicFrameChg chg="add del mod modGraphic">
          <ac:chgData name="fernando ribeiro" userId="9bb9909d9a55853f" providerId="LiveId" clId="{C351C9EC-2F8E-4712-AEF2-5E9C6C8FE811}" dt="2020-07-03T17:23:42.333" v="5434" actId="478"/>
          <ac:graphicFrameMkLst>
            <pc:docMk/>
            <pc:sldMk cId="4120757187" sldId="275"/>
            <ac:graphicFrameMk id="3" creationId="{B4AE7416-AC2B-499A-AF20-9BFFE12AF59A}"/>
          </ac:graphicFrameMkLst>
        </pc:graphicFrameChg>
        <pc:graphicFrameChg chg="add del mod">
          <ac:chgData name="fernando ribeiro" userId="9bb9909d9a55853f" providerId="LiveId" clId="{C351C9EC-2F8E-4712-AEF2-5E9C6C8FE811}" dt="2020-07-03T18:28:29.416" v="5757"/>
          <ac:graphicFrameMkLst>
            <pc:docMk/>
            <pc:sldMk cId="4120757187" sldId="275"/>
            <ac:graphicFrameMk id="11" creationId="{DF3CD7A7-5145-4471-81E9-1FF9FC603B6B}"/>
          </ac:graphicFrameMkLst>
        </pc:graphicFrameChg>
        <pc:picChg chg="add del mod">
          <ac:chgData name="fernando ribeiro" userId="9bb9909d9a55853f" providerId="LiveId" clId="{C351C9EC-2F8E-4712-AEF2-5E9C6C8FE811}" dt="2020-07-03T17:23:37.374" v="5432" actId="478"/>
          <ac:picMkLst>
            <pc:docMk/>
            <pc:sldMk cId="4120757187" sldId="275"/>
            <ac:picMk id="2" creationId="{CF917093-4F06-4229-83DC-372266DDB8A1}"/>
          </ac:picMkLst>
        </pc:picChg>
      </pc:sldChg>
      <pc:sldChg chg="addSp delSp modSp new del mod">
        <pc:chgData name="fernando ribeiro" userId="9bb9909d9a55853f" providerId="LiveId" clId="{C351C9EC-2F8E-4712-AEF2-5E9C6C8FE811}" dt="2020-07-03T17:08:30.674" v="5422" actId="47"/>
        <pc:sldMkLst>
          <pc:docMk/>
          <pc:sldMk cId="2418115092" sldId="276"/>
        </pc:sldMkLst>
        <pc:graphicFrameChg chg="add del mod modGraphic">
          <ac:chgData name="fernando ribeiro" userId="9bb9909d9a55853f" providerId="LiveId" clId="{C351C9EC-2F8E-4712-AEF2-5E9C6C8FE811}" dt="2020-07-03T17:07:08.589" v="5393" actId="478"/>
          <ac:graphicFrameMkLst>
            <pc:docMk/>
            <pc:sldMk cId="2418115092" sldId="276"/>
            <ac:graphicFrameMk id="2" creationId="{228EC37D-0076-4523-A995-13C56AF8AE0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8:15.844" v="5412" actId="478"/>
          <ac:graphicFrameMkLst>
            <pc:docMk/>
            <pc:sldMk cId="2418115092" sldId="276"/>
            <ac:graphicFrameMk id="3" creationId="{4923B9E7-0B78-4816-B150-00DE203923AD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2:26:40.017" v="16235" actId="108"/>
        <pc:sldMkLst>
          <pc:docMk/>
          <pc:sldMk cId="1668622875" sldId="277"/>
        </pc:sldMkLst>
        <pc:spChg chg="add mod">
          <ac:chgData name="fernando ribeiro" userId="9bb9909d9a55853f" providerId="LiveId" clId="{C351C9EC-2F8E-4712-AEF2-5E9C6C8FE811}" dt="2020-07-07T12:24:41.278" v="16205" actId="20577"/>
          <ac:spMkLst>
            <pc:docMk/>
            <pc:sldMk cId="1668622875" sldId="277"/>
            <ac:spMk id="2" creationId="{D03B93DD-F5D8-42C8-BE85-7368F92C6CFD}"/>
          </ac:spMkLst>
        </pc:spChg>
        <pc:spChg chg="add del mod">
          <ac:chgData name="fernando ribeiro" userId="9bb9909d9a55853f" providerId="LiveId" clId="{C351C9EC-2F8E-4712-AEF2-5E9C6C8FE811}" dt="2020-07-03T18:39:15.081" v="5907"/>
          <ac:spMkLst>
            <pc:docMk/>
            <pc:sldMk cId="1668622875" sldId="277"/>
            <ac:spMk id="4" creationId="{15641A0C-F461-4B86-B1EF-0A94A27D02E4}"/>
          </ac:spMkLst>
        </pc:spChg>
        <pc:spChg chg="del mod">
          <ac:chgData name="fernando ribeiro" userId="9bb9909d9a55853f" providerId="LiveId" clId="{C351C9EC-2F8E-4712-AEF2-5E9C6C8FE811}" dt="2020-07-03T18:38:27.954" v="5896" actId="478"/>
          <ac:spMkLst>
            <pc:docMk/>
            <pc:sldMk cId="1668622875" sldId="277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2:24:47.698" v="16214" actId="20577"/>
          <ac:spMkLst>
            <pc:docMk/>
            <pc:sldMk cId="1668622875" sldId="277"/>
            <ac:spMk id="6" creationId="{CE949DE2-17D5-47A3-A5FD-D2ABF4A1979B}"/>
          </ac:spMkLst>
        </pc:spChg>
        <pc:spChg chg="del mod">
          <ac:chgData name="fernando ribeiro" userId="9bb9909d9a55853f" providerId="LiveId" clId="{C351C9EC-2F8E-4712-AEF2-5E9C6C8FE811}" dt="2020-07-03T18:39:01.385" v="5905" actId="478"/>
          <ac:spMkLst>
            <pc:docMk/>
            <pc:sldMk cId="1668622875" sldId="277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19:35.988" v="16056" actId="108"/>
          <ac:spMkLst>
            <pc:docMk/>
            <pc:sldMk cId="1668622875" sldId="277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8:40:07.928" v="5921"/>
          <ac:spMkLst>
            <pc:docMk/>
            <pc:sldMk cId="1668622875" sldId="277"/>
            <ac:spMk id="10" creationId="{E87D3241-4AD7-411C-AD12-EF9C8412E09D}"/>
          </ac:spMkLst>
        </pc:spChg>
        <pc:spChg chg="add mod">
          <ac:chgData name="fernando ribeiro" userId="9bb9909d9a55853f" providerId="LiveId" clId="{C351C9EC-2F8E-4712-AEF2-5E9C6C8FE811}" dt="2020-07-07T12:24:58.479" v="16224" actId="20577"/>
          <ac:spMkLst>
            <pc:docMk/>
            <pc:sldMk cId="1668622875" sldId="277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2:25:42.037" v="16228" actId="1076"/>
          <ac:spMkLst>
            <pc:docMk/>
            <pc:sldMk cId="1668622875" sldId="277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26:09.035" v="16230" actId="108"/>
          <ac:spMkLst>
            <pc:docMk/>
            <pc:sldMk cId="1668622875" sldId="277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26:38.197" v="16234" actId="108"/>
          <ac:spMkLst>
            <pc:docMk/>
            <pc:sldMk cId="1668622875" sldId="277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6T13:13:04.203" v="12736" actId="478"/>
          <ac:spMkLst>
            <pc:docMk/>
            <pc:sldMk cId="1668622875" sldId="277"/>
            <ac:spMk id="16" creationId="{98574238-2305-4B95-9B48-94DB14CC1510}"/>
          </ac:spMkLst>
        </pc:spChg>
        <pc:spChg chg="mod">
          <ac:chgData name="fernando ribeiro" userId="9bb9909d9a55853f" providerId="LiveId" clId="{C351C9EC-2F8E-4712-AEF2-5E9C6C8FE811}" dt="2020-07-07T12:26:40.017" v="16235" actId="108"/>
          <ac:spMkLst>
            <pc:docMk/>
            <pc:sldMk cId="1668622875" sldId="277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18:43:17.985" v="6030"/>
          <ac:spMkLst>
            <pc:docMk/>
            <pc:sldMk cId="1668622875" sldId="277"/>
            <ac:spMk id="19" creationId="{565F32C0-4329-4F66-B5BB-6F357429BCB9}"/>
          </ac:spMkLst>
        </pc:spChg>
        <pc:spChg chg="add del mod">
          <ac:chgData name="fernando ribeiro" userId="9bb9909d9a55853f" providerId="LiveId" clId="{C351C9EC-2F8E-4712-AEF2-5E9C6C8FE811}" dt="2020-07-03T18:43:37.055" v="6046"/>
          <ac:spMkLst>
            <pc:docMk/>
            <pc:sldMk cId="1668622875" sldId="277"/>
            <ac:spMk id="21" creationId="{47826520-E829-495B-AFCD-0ABEF00EB97F}"/>
          </ac:spMkLst>
        </pc:spChg>
        <pc:spChg chg="add del mod">
          <ac:chgData name="fernando ribeiro" userId="9bb9909d9a55853f" providerId="LiveId" clId="{C351C9EC-2F8E-4712-AEF2-5E9C6C8FE811}" dt="2020-07-03T18:44:19.788" v="6064"/>
          <ac:spMkLst>
            <pc:docMk/>
            <pc:sldMk cId="1668622875" sldId="277"/>
            <ac:spMk id="23" creationId="{18D3700A-1C6A-4CD1-B827-1BC954CC3BD2}"/>
          </ac:spMkLst>
        </pc:spChg>
        <pc:spChg chg="add del mod">
          <ac:chgData name="fernando ribeiro" userId="9bb9909d9a55853f" providerId="LiveId" clId="{C351C9EC-2F8E-4712-AEF2-5E9C6C8FE811}" dt="2020-07-03T18:45:29.248" v="6089"/>
          <ac:spMkLst>
            <pc:docMk/>
            <pc:sldMk cId="1668622875" sldId="277"/>
            <ac:spMk id="25" creationId="{BE849D9E-03FF-4C0C-BE8D-33F4A03E589B}"/>
          </ac:spMkLst>
        </pc:spChg>
        <pc:graphicFrameChg chg="add del mod">
          <ac:chgData name="fernando ribeiro" userId="9bb9909d9a55853f" providerId="LiveId" clId="{C351C9EC-2F8E-4712-AEF2-5E9C6C8FE811}" dt="2020-07-03T18:39:15.081" v="5907"/>
          <ac:graphicFrameMkLst>
            <pc:docMk/>
            <pc:sldMk cId="1668622875" sldId="277"/>
            <ac:graphicFrameMk id="3" creationId="{691E2713-AA10-4E83-9DF0-776E5093F90C}"/>
          </ac:graphicFrameMkLst>
        </pc:graphicFrameChg>
        <pc:graphicFrameChg chg="add del mod">
          <ac:chgData name="fernando ribeiro" userId="9bb9909d9a55853f" providerId="LiveId" clId="{C351C9EC-2F8E-4712-AEF2-5E9C6C8FE811}" dt="2020-07-03T18:40:07.928" v="5921"/>
          <ac:graphicFrameMkLst>
            <pc:docMk/>
            <pc:sldMk cId="1668622875" sldId="277"/>
            <ac:graphicFrameMk id="9" creationId="{EF76F969-9896-4D33-988E-1B215CD6D05B}"/>
          </ac:graphicFrameMkLst>
        </pc:graphicFrameChg>
        <pc:graphicFrameChg chg="add del mod">
          <ac:chgData name="fernando ribeiro" userId="9bb9909d9a55853f" providerId="LiveId" clId="{C351C9EC-2F8E-4712-AEF2-5E9C6C8FE811}" dt="2020-07-03T18:42:05.457" v="6010"/>
          <ac:graphicFrameMkLst>
            <pc:docMk/>
            <pc:sldMk cId="1668622875" sldId="277"/>
            <ac:graphicFrameMk id="12" creationId="{AA8DCE4A-C43E-4343-BB86-D2B7F9DE9D97}"/>
          </ac:graphicFrameMkLst>
        </pc:graphicFrameChg>
        <pc:graphicFrameChg chg="add del mod">
          <ac:chgData name="fernando ribeiro" userId="9bb9909d9a55853f" providerId="LiveId" clId="{C351C9EC-2F8E-4712-AEF2-5E9C6C8FE811}" dt="2020-07-03T18:42:08.766" v="6012"/>
          <ac:graphicFrameMkLst>
            <pc:docMk/>
            <pc:sldMk cId="1668622875" sldId="277"/>
            <ac:graphicFrameMk id="18" creationId="{8D2DE782-1106-440F-BC1C-2211D0E95416}"/>
          </ac:graphicFrameMkLst>
        </pc:graphicFrameChg>
        <pc:graphicFrameChg chg="add del mod">
          <ac:chgData name="fernando ribeiro" userId="9bb9909d9a55853f" providerId="LiveId" clId="{C351C9EC-2F8E-4712-AEF2-5E9C6C8FE811}" dt="2020-07-03T18:43:20.934" v="6032"/>
          <ac:graphicFrameMkLst>
            <pc:docMk/>
            <pc:sldMk cId="1668622875" sldId="277"/>
            <ac:graphicFrameMk id="20" creationId="{A9E679C6-64D0-4491-A344-055B0DE0ADB2}"/>
          </ac:graphicFrameMkLst>
        </pc:graphicFrameChg>
        <pc:graphicFrameChg chg="add del mod">
          <ac:chgData name="fernando ribeiro" userId="9bb9909d9a55853f" providerId="LiveId" clId="{C351C9EC-2F8E-4712-AEF2-5E9C6C8FE811}" dt="2020-07-03T18:44:02.330" v="6052" actId="478"/>
          <ac:graphicFrameMkLst>
            <pc:docMk/>
            <pc:sldMk cId="1668622875" sldId="277"/>
            <ac:graphicFrameMk id="22" creationId="{884E249C-1251-44F1-9ED0-C4DA42860AC4}"/>
          </ac:graphicFrameMkLst>
        </pc:graphicFrameChg>
        <pc:graphicFrameChg chg="add del mod">
          <ac:chgData name="fernando ribeiro" userId="9bb9909d9a55853f" providerId="LiveId" clId="{C351C9EC-2F8E-4712-AEF2-5E9C6C8FE811}" dt="2020-07-03T18:45:00.469" v="6072"/>
          <ac:graphicFrameMkLst>
            <pc:docMk/>
            <pc:sldMk cId="1668622875" sldId="277"/>
            <ac:graphicFrameMk id="24" creationId="{77A9891F-F51B-46AE-ABD2-5F869BCB02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01.617" v="16413" actId="1035"/>
        <pc:sldMkLst>
          <pc:docMk/>
          <pc:sldMk cId="2039334400" sldId="278"/>
        </pc:sldMkLst>
        <pc:spChg chg="add mod">
          <ac:chgData name="fernando ribeiro" userId="9bb9909d9a55853f" providerId="LiveId" clId="{C351C9EC-2F8E-4712-AEF2-5E9C6C8FE811}" dt="2020-07-07T12:27:16.050" v="16250" actId="1035"/>
          <ac:spMkLst>
            <pc:docMk/>
            <pc:sldMk cId="2039334400" sldId="278"/>
            <ac:spMk id="2" creationId="{980C7C1D-774F-4E1F-9EDC-5E32BA658100}"/>
          </ac:spMkLst>
        </pc:spChg>
        <pc:spChg chg="add del mod">
          <ac:chgData name="fernando ribeiro" userId="9bb9909d9a55853f" providerId="LiveId" clId="{C351C9EC-2F8E-4712-AEF2-5E9C6C8FE811}" dt="2020-07-03T21:09:41.560" v="6165"/>
          <ac:spMkLst>
            <pc:docMk/>
            <pc:sldMk cId="2039334400" sldId="278"/>
            <ac:spMk id="3" creationId="{2ABE73EC-6BC5-4305-A459-15A0FB32BD1C}"/>
          </ac:spMkLst>
        </pc:spChg>
        <pc:spChg chg="add del mod">
          <ac:chgData name="fernando ribeiro" userId="9bb9909d9a55853f" providerId="LiveId" clId="{C351C9EC-2F8E-4712-AEF2-5E9C6C8FE811}" dt="2020-07-03T21:10:43.887" v="6171"/>
          <ac:spMkLst>
            <pc:docMk/>
            <pc:sldMk cId="2039334400" sldId="278"/>
            <ac:spMk id="6" creationId="{D8B14CE9-6317-4422-B84B-872C9E256206}"/>
          </ac:spMkLst>
        </pc:spChg>
        <pc:spChg chg="add mod">
          <ac:chgData name="fernando ribeiro" userId="9bb9909d9a55853f" providerId="LiveId" clId="{C351C9EC-2F8E-4712-AEF2-5E9C6C8FE811}" dt="2020-07-03T21:43:54.110" v="7003" actId="113"/>
          <ac:spMkLst>
            <pc:docMk/>
            <pc:sldMk cId="2039334400" sldId="278"/>
            <ac:spMk id="7" creationId="{9D39E463-1D10-435E-A1EA-2122C7B897D4}"/>
          </ac:spMkLst>
        </pc:spChg>
        <pc:spChg chg="add del mod">
          <ac:chgData name="fernando ribeiro" userId="9bb9909d9a55853f" providerId="LiveId" clId="{C351C9EC-2F8E-4712-AEF2-5E9C6C8FE811}" dt="2020-07-03T21:11:27.345" v="6185"/>
          <ac:spMkLst>
            <pc:docMk/>
            <pc:sldMk cId="2039334400" sldId="278"/>
            <ac:spMk id="9" creationId="{61041D07-58A9-45A5-A664-E7720B1F8384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0" creationId="{B670A688-441F-4079-AD4B-5F55F6F4D398}"/>
          </ac:spMkLst>
        </pc:spChg>
        <pc:spChg chg="add del mod">
          <ac:chgData name="fernando ribeiro" userId="9bb9909d9a55853f" providerId="LiveId" clId="{C351C9EC-2F8E-4712-AEF2-5E9C6C8FE811}" dt="2020-07-03T21:12:30.935" v="6213"/>
          <ac:spMkLst>
            <pc:docMk/>
            <pc:sldMk cId="2039334400" sldId="278"/>
            <ac:spMk id="12" creationId="{BCCD97FF-926A-4F19-9DC0-205A5FAA348A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3" creationId="{1DD20F82-00E5-4E80-939C-DBC806CE7EAC}"/>
          </ac:spMkLst>
        </pc:spChg>
        <pc:spChg chg="add del mod">
          <ac:chgData name="fernando ribeiro" userId="9bb9909d9a55853f" providerId="LiveId" clId="{C351C9EC-2F8E-4712-AEF2-5E9C6C8FE811}" dt="2020-07-03T21:18:21.248" v="6315" actId="478"/>
          <ac:spMkLst>
            <pc:docMk/>
            <pc:sldMk cId="2039334400" sldId="278"/>
            <ac:spMk id="15" creationId="{33B5F5EF-2F2A-43C8-B921-6038557896ED}"/>
          </ac:spMkLst>
        </pc:spChg>
        <pc:spChg chg="add mod">
          <ac:chgData name="fernando ribeiro" userId="9bb9909d9a55853f" providerId="LiveId" clId="{C351C9EC-2F8E-4712-AEF2-5E9C6C8FE811}" dt="2020-07-03T21:42:37.557" v="6958" actId="14100"/>
          <ac:spMkLst>
            <pc:docMk/>
            <pc:sldMk cId="2039334400" sldId="278"/>
            <ac:spMk id="16" creationId="{24588E58-5BE3-4107-BA64-4C050BD35062}"/>
          </ac:spMkLst>
        </pc:spChg>
        <pc:spChg chg="add mod">
          <ac:chgData name="fernando ribeiro" userId="9bb9909d9a55853f" providerId="LiveId" clId="{C351C9EC-2F8E-4712-AEF2-5E9C6C8FE811}" dt="2020-07-03T21:44:31.729" v="7012" actId="20577"/>
          <ac:spMkLst>
            <pc:docMk/>
            <pc:sldMk cId="2039334400" sldId="278"/>
            <ac:spMk id="17" creationId="{357CC5F0-71C0-41E5-A822-39E1C1B40CEB}"/>
          </ac:spMkLst>
        </pc:spChg>
        <pc:spChg chg="add mod">
          <ac:chgData name="fernando ribeiro" userId="9bb9909d9a55853f" providerId="LiveId" clId="{C351C9EC-2F8E-4712-AEF2-5E9C6C8FE811}" dt="2020-07-03T21:44:26.027" v="7008" actId="20577"/>
          <ac:spMkLst>
            <pc:docMk/>
            <pc:sldMk cId="2039334400" sldId="278"/>
            <ac:spMk id="18" creationId="{E4B51015-37BB-4079-BEBE-CD9050DF5845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9" creationId="{A71DAA5F-D1A8-4EE4-8007-7CA9560AEF1C}"/>
          </ac:spMkLst>
        </pc:spChg>
        <pc:spChg chg="add mod">
          <ac:chgData name="fernando ribeiro" userId="9bb9909d9a55853f" providerId="LiveId" clId="{C351C9EC-2F8E-4712-AEF2-5E9C6C8FE811}" dt="2020-07-03T21:27:29.413" v="6643" actId="1076"/>
          <ac:spMkLst>
            <pc:docMk/>
            <pc:sldMk cId="2039334400" sldId="278"/>
            <ac:spMk id="20" creationId="{B7C8AF7F-0F01-4A46-8009-D78F083FFF40}"/>
          </ac:spMkLst>
        </pc:spChg>
        <pc:spChg chg="add del mod">
          <ac:chgData name="fernando ribeiro" userId="9bb9909d9a55853f" providerId="LiveId" clId="{C351C9EC-2F8E-4712-AEF2-5E9C6C8FE811}" dt="2020-07-03T21:27:24.310" v="6642" actId="478"/>
          <ac:spMkLst>
            <pc:docMk/>
            <pc:sldMk cId="2039334400" sldId="278"/>
            <ac:spMk id="21" creationId="{4DE250CD-72B9-47C4-A451-4F1E543C81E8}"/>
          </ac:spMkLst>
        </pc:spChg>
        <pc:spChg chg="add mod">
          <ac:chgData name="fernando ribeiro" userId="9bb9909d9a55853f" providerId="LiveId" clId="{C351C9EC-2F8E-4712-AEF2-5E9C6C8FE811}" dt="2020-07-03T21:27:13.620" v="6606" actId="21"/>
          <ac:spMkLst>
            <pc:docMk/>
            <pc:sldMk cId="2039334400" sldId="278"/>
            <ac:spMk id="22" creationId="{5AE9CA24-353B-4DE9-8DB3-1A8A4EF7DC31}"/>
          </ac:spMkLst>
        </pc:spChg>
        <pc:spChg chg="add mod">
          <ac:chgData name="fernando ribeiro" userId="9bb9909d9a55853f" providerId="LiveId" clId="{C351C9EC-2F8E-4712-AEF2-5E9C6C8FE811}" dt="2020-07-07T14:48:32.745" v="16256" actId="1035"/>
          <ac:spMkLst>
            <pc:docMk/>
            <pc:sldMk cId="2039334400" sldId="278"/>
            <ac:spMk id="23" creationId="{2C0C5234-711F-4F08-9DBA-90C121CE2072}"/>
          </ac:spMkLst>
        </pc:spChg>
        <pc:spChg chg="add mod">
          <ac:chgData name="fernando ribeiro" userId="9bb9909d9a55853f" providerId="LiveId" clId="{C351C9EC-2F8E-4712-AEF2-5E9C6C8FE811}" dt="2020-07-07T14:57:01.617" v="16413" actId="1035"/>
          <ac:spMkLst>
            <pc:docMk/>
            <pc:sldMk cId="2039334400" sldId="278"/>
            <ac:spMk id="29" creationId="{4F5C5DA5-7788-4A44-853B-6F24090429FB}"/>
          </ac:spMkLst>
        </pc:spChg>
        <pc:graphicFrameChg chg="add del mod">
          <ac:chgData name="fernando ribeiro" userId="9bb9909d9a55853f" providerId="LiveId" clId="{C351C9EC-2F8E-4712-AEF2-5E9C6C8FE811}" dt="2020-07-03T21:10:43.887" v="6171"/>
          <ac:graphicFrameMkLst>
            <pc:docMk/>
            <pc:sldMk cId="2039334400" sldId="278"/>
            <ac:graphicFrameMk id="5" creationId="{7465CB25-588A-4215-951B-19FD77C1AB02}"/>
          </ac:graphicFrameMkLst>
        </pc:graphicFrameChg>
        <pc:graphicFrameChg chg="add del mod">
          <ac:chgData name="fernando ribeiro" userId="9bb9909d9a55853f" providerId="LiveId" clId="{C351C9EC-2F8E-4712-AEF2-5E9C6C8FE811}" dt="2020-07-03T21:11:27.345" v="6185"/>
          <ac:graphicFrameMkLst>
            <pc:docMk/>
            <pc:sldMk cId="2039334400" sldId="278"/>
            <ac:graphicFrameMk id="8" creationId="{73CFD225-3071-4227-B76B-021FFE781741}"/>
          </ac:graphicFrameMkLst>
        </pc:graphicFrameChg>
        <pc:graphicFrameChg chg="add del mod">
          <ac:chgData name="fernando ribeiro" userId="9bb9909d9a55853f" providerId="LiveId" clId="{C351C9EC-2F8E-4712-AEF2-5E9C6C8FE811}" dt="2020-07-03T21:12:30.935" v="6213"/>
          <ac:graphicFrameMkLst>
            <pc:docMk/>
            <pc:sldMk cId="2039334400" sldId="278"/>
            <ac:graphicFrameMk id="11" creationId="{22F0E0BC-A02F-4436-B996-359E49285C2E}"/>
          </ac:graphicFrameMkLst>
        </pc:graphicFrameChg>
        <pc:graphicFrameChg chg="add del mod">
          <ac:chgData name="fernando ribeiro" userId="9bb9909d9a55853f" providerId="LiveId" clId="{C351C9EC-2F8E-4712-AEF2-5E9C6C8FE811}" dt="2020-07-03T21:16:35.518" v="6261"/>
          <ac:graphicFrameMkLst>
            <pc:docMk/>
            <pc:sldMk cId="2039334400" sldId="278"/>
            <ac:graphicFrameMk id="14" creationId="{A136BBBE-1E1A-4C67-8D33-22FE42DD404B}"/>
          </ac:graphicFrameMkLst>
        </pc:graphicFrameChg>
        <pc:graphicFrameChg chg="add del mod">
          <ac:chgData name="fernando ribeiro" userId="9bb9909d9a55853f" providerId="LiveId" clId="{C351C9EC-2F8E-4712-AEF2-5E9C6C8FE811}" dt="2020-07-03T21:34:42.788" v="6756"/>
          <ac:graphicFrameMkLst>
            <pc:docMk/>
            <pc:sldMk cId="2039334400" sldId="278"/>
            <ac:graphicFrameMk id="24" creationId="{CBD40739-D8E5-490F-91B1-26C46E1088D2}"/>
          </ac:graphicFrameMkLst>
        </pc:graphicFrameChg>
        <pc:graphicFrameChg chg="add del mod">
          <ac:chgData name="fernando ribeiro" userId="9bb9909d9a55853f" providerId="LiveId" clId="{C351C9EC-2F8E-4712-AEF2-5E9C6C8FE811}" dt="2020-07-03T21:35:55.595" v="6770"/>
          <ac:graphicFrameMkLst>
            <pc:docMk/>
            <pc:sldMk cId="2039334400" sldId="278"/>
            <ac:graphicFrameMk id="25" creationId="{85A67097-97A1-41D6-82FC-54A59BBCB6A3}"/>
          </ac:graphicFrameMkLst>
        </pc:graphicFrameChg>
        <pc:graphicFrameChg chg="add del mod">
          <ac:chgData name="fernando ribeiro" userId="9bb9909d9a55853f" providerId="LiveId" clId="{C351C9EC-2F8E-4712-AEF2-5E9C6C8FE811}" dt="2020-07-03T21:40:22.916" v="6864"/>
          <ac:graphicFrameMkLst>
            <pc:docMk/>
            <pc:sldMk cId="2039334400" sldId="278"/>
            <ac:graphicFrameMk id="26" creationId="{214D4F2E-658B-4F5C-BE6F-E5489A7C5D28}"/>
          </ac:graphicFrameMkLst>
        </pc:graphicFrameChg>
        <pc:graphicFrameChg chg="add del mod">
          <ac:chgData name="fernando ribeiro" userId="9bb9909d9a55853f" providerId="LiveId" clId="{C351C9EC-2F8E-4712-AEF2-5E9C6C8FE811}" dt="2020-07-03T21:40:39.428" v="6870"/>
          <ac:graphicFrameMkLst>
            <pc:docMk/>
            <pc:sldMk cId="2039334400" sldId="278"/>
            <ac:graphicFrameMk id="27" creationId="{C6AEE647-A857-4182-82F0-6DDBD1F4F900}"/>
          </ac:graphicFrameMkLst>
        </pc:graphicFrameChg>
        <pc:graphicFrameChg chg="add del mod">
          <ac:chgData name="fernando ribeiro" userId="9bb9909d9a55853f" providerId="LiveId" clId="{C351C9EC-2F8E-4712-AEF2-5E9C6C8FE811}" dt="2020-07-03T21:41:00.940" v="6876"/>
          <ac:graphicFrameMkLst>
            <pc:docMk/>
            <pc:sldMk cId="2039334400" sldId="278"/>
            <ac:graphicFrameMk id="28" creationId="{F0D1EAF0-A374-4610-A30A-5977E4A1EE3F}"/>
          </ac:graphicFrameMkLst>
        </pc:graphicFrameChg>
        <pc:picChg chg="add del mod">
          <ac:chgData name="fernando ribeiro" userId="9bb9909d9a55853f" providerId="LiveId" clId="{C351C9EC-2F8E-4712-AEF2-5E9C6C8FE811}" dt="2020-07-03T21:25:29.410" v="6548" actId="478"/>
          <ac:picMkLst>
            <pc:docMk/>
            <pc:sldMk cId="2039334400" sldId="278"/>
            <ac:picMk id="4" creationId="{8FBD8794-F38C-4325-A35E-D5D2F5838EB7}"/>
          </ac:picMkLst>
        </pc:picChg>
      </pc:sldChg>
      <pc:sldChg chg="addSp delSp modSp add mod ord">
        <pc:chgData name="fernando ribeiro" userId="9bb9909d9a55853f" providerId="LiveId" clId="{C351C9EC-2F8E-4712-AEF2-5E9C6C8FE811}" dt="2020-07-07T15:13:57.019" v="16691" actId="1076"/>
        <pc:sldMkLst>
          <pc:docMk/>
          <pc:sldMk cId="490923685" sldId="279"/>
        </pc:sldMkLst>
        <pc:spChg chg="del">
          <ac:chgData name="fernando ribeiro" userId="9bb9909d9a55853f" providerId="LiveId" clId="{C351C9EC-2F8E-4712-AEF2-5E9C6C8FE811}" dt="2020-07-03T21:47:02.573" v="7017" actId="478"/>
          <ac:spMkLst>
            <pc:docMk/>
            <pc:sldMk cId="490923685" sldId="279"/>
            <ac:spMk id="2" creationId="{D03B93DD-F5D8-42C8-BE85-7368F92C6CFD}"/>
          </ac:spMkLst>
        </pc:spChg>
        <pc:spChg chg="del">
          <ac:chgData name="fernando ribeiro" userId="9bb9909d9a55853f" providerId="LiveId" clId="{C351C9EC-2F8E-4712-AEF2-5E9C6C8FE811}" dt="2020-07-03T21:47:04.291" v="7018" actId="478"/>
          <ac:spMkLst>
            <pc:docMk/>
            <pc:sldMk cId="490923685" sldId="279"/>
            <ac:spMk id="6" creationId="{CE949DE2-17D5-47A3-A5FD-D2ABF4A1979B}"/>
          </ac:spMkLst>
        </pc:spChg>
        <pc:spChg chg="del">
          <ac:chgData name="fernando ribeiro" userId="9bb9909d9a55853f" providerId="LiveId" clId="{C351C9EC-2F8E-4712-AEF2-5E9C6C8FE811}" dt="2020-07-03T21:53:52.546" v="7182" actId="478"/>
          <ac:spMkLst>
            <pc:docMk/>
            <pc:sldMk cId="490923685" sldId="279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21:49:11.904" v="7097"/>
          <ac:spMkLst>
            <pc:docMk/>
            <pc:sldMk cId="490923685" sldId="279"/>
            <ac:spMk id="10" creationId="{BC3704A1-E9CA-4202-8170-B9BA2EA7BF1B}"/>
          </ac:spMkLst>
        </pc:spChg>
        <pc:spChg chg="del">
          <ac:chgData name="fernando ribeiro" userId="9bb9909d9a55853f" providerId="LiveId" clId="{C351C9EC-2F8E-4712-AEF2-5E9C6C8FE811}" dt="2020-07-03T21:47:05.452" v="7019" actId="478"/>
          <ac:spMkLst>
            <pc:docMk/>
            <pc:sldMk cId="490923685" sldId="279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49:15.974" v="16260" actId="108"/>
          <ac:spMkLst>
            <pc:docMk/>
            <pc:sldMk cId="490923685" sldId="279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0:27.572" v="16275" actId="14100"/>
          <ac:spMkLst>
            <pc:docMk/>
            <pc:sldMk cId="490923685" sldId="279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13:55.319" v="16690" actId="1076"/>
          <ac:spMkLst>
            <pc:docMk/>
            <pc:sldMk cId="490923685" sldId="279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3T21:53:30.852" v="7179" actId="478"/>
          <ac:spMkLst>
            <pc:docMk/>
            <pc:sldMk cId="490923685" sldId="279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3T21:53:28.924" v="7178" actId="478"/>
          <ac:spMkLst>
            <pc:docMk/>
            <pc:sldMk cId="490923685" sldId="279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21:51:00.542" v="7121"/>
          <ac:spMkLst>
            <pc:docMk/>
            <pc:sldMk cId="490923685" sldId="279"/>
            <ac:spMk id="18" creationId="{3CA59744-7494-4829-84C8-B4B5F10C1DA9}"/>
          </ac:spMkLst>
        </pc:spChg>
        <pc:spChg chg="add mod">
          <ac:chgData name="fernando ribeiro" userId="9bb9909d9a55853f" providerId="LiveId" clId="{C351C9EC-2F8E-4712-AEF2-5E9C6C8FE811}" dt="2020-07-07T15:13:57.019" v="16691" actId="1076"/>
          <ac:spMkLst>
            <pc:docMk/>
            <pc:sldMk cId="490923685" sldId="279"/>
            <ac:spMk id="20" creationId="{5543931A-5B9C-4BB0-BC19-0EC771C6FE28}"/>
          </ac:spMkLst>
        </pc:spChg>
        <pc:spChg chg="add del mod">
          <ac:chgData name="fernando ribeiro" userId="9bb9909d9a55853f" providerId="LiveId" clId="{C351C9EC-2F8E-4712-AEF2-5E9C6C8FE811}" dt="2020-07-07T15:13:35.310" v="16670" actId="478"/>
          <ac:spMkLst>
            <pc:docMk/>
            <pc:sldMk cId="490923685" sldId="279"/>
            <ac:spMk id="22" creationId="{C8F10D2F-E535-4155-94DC-4CDDF41C91A4}"/>
          </ac:spMkLst>
        </pc:spChg>
        <pc:spChg chg="add mod">
          <ac:chgData name="fernando ribeiro" userId="9bb9909d9a55853f" providerId="LiveId" clId="{C351C9EC-2F8E-4712-AEF2-5E9C6C8FE811}" dt="2020-07-07T15:13:36.100" v="16671"/>
          <ac:spMkLst>
            <pc:docMk/>
            <pc:sldMk cId="490923685" sldId="279"/>
            <ac:spMk id="23" creationId="{91B4BA5E-039A-4532-884D-C6644FB940FC}"/>
          </ac:spMkLst>
        </pc:spChg>
        <pc:graphicFrameChg chg="add del mod">
          <ac:chgData name="fernando ribeiro" userId="9bb9909d9a55853f" providerId="LiveId" clId="{C351C9EC-2F8E-4712-AEF2-5E9C6C8FE811}" dt="2020-07-03T21:47:42.589" v="7065"/>
          <ac:graphicFrameMkLst>
            <pc:docMk/>
            <pc:sldMk cId="490923685" sldId="279"/>
            <ac:graphicFrameMk id="3" creationId="{12070FEA-FC0C-40AE-978A-349952B15775}"/>
          </ac:graphicFrameMkLst>
        </pc:graphicFrameChg>
        <pc:graphicFrameChg chg="add del mod">
          <ac:chgData name="fernando ribeiro" userId="9bb9909d9a55853f" providerId="LiveId" clId="{C351C9EC-2F8E-4712-AEF2-5E9C6C8FE811}" dt="2020-07-03T21:47:47.405" v="7069"/>
          <ac:graphicFrameMkLst>
            <pc:docMk/>
            <pc:sldMk cId="490923685" sldId="279"/>
            <ac:graphicFrameMk id="4" creationId="{BCC7DCAA-6D3F-4201-8F23-F2F76220D8EC}"/>
          </ac:graphicFrameMkLst>
        </pc:graphicFrameChg>
        <pc:graphicFrameChg chg="add del mod">
          <ac:chgData name="fernando ribeiro" userId="9bb9909d9a55853f" providerId="LiveId" clId="{C351C9EC-2F8E-4712-AEF2-5E9C6C8FE811}" dt="2020-07-03T21:47:56.645" v="7071"/>
          <ac:graphicFrameMkLst>
            <pc:docMk/>
            <pc:sldMk cId="490923685" sldId="279"/>
            <ac:graphicFrameMk id="5" creationId="{27C55DEF-BD0D-4AE9-A400-BF24B2337FD3}"/>
          </ac:graphicFrameMkLst>
        </pc:graphicFrameChg>
        <pc:graphicFrameChg chg="add del mod">
          <ac:chgData name="fernando ribeiro" userId="9bb9909d9a55853f" providerId="LiveId" clId="{C351C9EC-2F8E-4712-AEF2-5E9C6C8FE811}" dt="2020-07-03T21:48:05.896" v="7074" actId="478"/>
          <ac:graphicFrameMkLst>
            <pc:docMk/>
            <pc:sldMk cId="490923685" sldId="279"/>
            <ac:graphicFrameMk id="7" creationId="{B8E2D250-AB53-4AE3-8761-EF26C9C1E7A9}"/>
          </ac:graphicFrameMkLst>
        </pc:graphicFrameChg>
        <pc:graphicFrameChg chg="add del mod">
          <ac:chgData name="fernando ribeiro" userId="9bb9909d9a55853f" providerId="LiveId" clId="{C351C9EC-2F8E-4712-AEF2-5E9C6C8FE811}" dt="2020-07-03T21:48:12.420" v="7076"/>
          <ac:graphicFrameMkLst>
            <pc:docMk/>
            <pc:sldMk cId="490923685" sldId="279"/>
            <ac:graphicFrameMk id="9" creationId="{6A0FBF17-CF42-4E40-859E-3A9ECC609325}"/>
          </ac:graphicFrameMkLst>
        </pc:graphicFrameChg>
        <pc:graphicFrameChg chg="add del mod">
          <ac:chgData name="fernando ribeiro" userId="9bb9909d9a55853f" providerId="LiveId" clId="{C351C9EC-2F8E-4712-AEF2-5E9C6C8FE811}" dt="2020-07-03T21:50:15.564" v="7106"/>
          <ac:graphicFrameMkLst>
            <pc:docMk/>
            <pc:sldMk cId="490923685" sldId="279"/>
            <ac:graphicFrameMk id="12" creationId="{012C724B-A292-4F42-8E5A-0BAF54718AE1}"/>
          </ac:graphicFrameMkLst>
        </pc:graphicFrameChg>
        <pc:graphicFrameChg chg="add del mod">
          <ac:chgData name="fernando ribeiro" userId="9bb9909d9a55853f" providerId="LiveId" clId="{C351C9EC-2F8E-4712-AEF2-5E9C6C8FE811}" dt="2020-07-03T21:52:06.885" v="7132"/>
          <ac:graphicFrameMkLst>
            <pc:docMk/>
            <pc:sldMk cId="490923685" sldId="279"/>
            <ac:graphicFrameMk id="19" creationId="{50082B69-65A2-4810-B41F-4875CE04FD29}"/>
          </ac:graphicFrameMkLst>
        </pc:graphicFrameChg>
        <pc:graphicFrameChg chg="add del mod">
          <ac:chgData name="fernando ribeiro" userId="9bb9909d9a55853f" providerId="LiveId" clId="{C351C9EC-2F8E-4712-AEF2-5E9C6C8FE811}" dt="2020-07-03T21:55:07.179" v="7285"/>
          <ac:graphicFrameMkLst>
            <pc:docMk/>
            <pc:sldMk cId="490923685" sldId="279"/>
            <ac:graphicFrameMk id="21" creationId="{A596E249-48AE-42AA-9608-F59DEDE9F049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28.265" v="16421" actId="1036"/>
        <pc:sldMkLst>
          <pc:docMk/>
          <pc:sldMk cId="2012096354" sldId="280"/>
        </pc:sldMkLst>
        <pc:spChg chg="add mod">
          <ac:chgData name="fernando ribeiro" userId="9bb9909d9a55853f" providerId="LiveId" clId="{C351C9EC-2F8E-4712-AEF2-5E9C6C8FE811}" dt="2020-07-07T14:50:51.925" v="16299" actId="1035"/>
          <ac:spMkLst>
            <pc:docMk/>
            <pc:sldMk cId="2012096354" sldId="280"/>
            <ac:spMk id="2" creationId="{DD8DFDF5-0930-4415-A519-5CFD9A08D619}"/>
          </ac:spMkLst>
        </pc:spChg>
        <pc:spChg chg="add mod">
          <ac:chgData name="fernando ribeiro" userId="9bb9909d9a55853f" providerId="LiveId" clId="{C351C9EC-2F8E-4712-AEF2-5E9C6C8FE811}" dt="2020-07-07T14:50:57.515" v="16300" actId="108"/>
          <ac:spMkLst>
            <pc:docMk/>
            <pc:sldMk cId="2012096354" sldId="280"/>
            <ac:spMk id="4" creationId="{1FC877C1-814D-4855-8E82-540AB53DDBC0}"/>
          </ac:spMkLst>
        </pc:spChg>
        <pc:spChg chg="add del mod">
          <ac:chgData name="fernando ribeiro" userId="9bb9909d9a55853f" providerId="LiveId" clId="{C351C9EC-2F8E-4712-AEF2-5E9C6C8FE811}" dt="2020-07-04T11:56:32.918" v="7341" actId="478"/>
          <ac:spMkLst>
            <pc:docMk/>
            <pc:sldMk cId="2012096354" sldId="280"/>
            <ac:spMk id="6" creationId="{EE5E7BCD-2133-4195-9808-D7A9152BDB24}"/>
          </ac:spMkLst>
        </pc:spChg>
        <pc:spChg chg="add del mod">
          <ac:chgData name="fernando ribeiro" userId="9bb9909d9a55853f" providerId="LiveId" clId="{C351C9EC-2F8E-4712-AEF2-5E9C6C8FE811}" dt="2020-07-04T11:59:22.869" v="7377"/>
          <ac:spMkLst>
            <pc:docMk/>
            <pc:sldMk cId="2012096354" sldId="280"/>
            <ac:spMk id="8" creationId="{08A36AFB-EBD9-4264-9F3B-11D86BB51505}"/>
          </ac:spMkLst>
        </pc:spChg>
        <pc:spChg chg="add mod">
          <ac:chgData name="fernando ribeiro" userId="9bb9909d9a55853f" providerId="LiveId" clId="{C351C9EC-2F8E-4712-AEF2-5E9C6C8FE811}" dt="2020-07-07T14:57:28.265" v="16421" actId="1036"/>
          <ac:spMkLst>
            <pc:docMk/>
            <pc:sldMk cId="2012096354" sldId="280"/>
            <ac:spMk id="9" creationId="{F64713B6-1CF0-4F9A-A880-8551B79FA528}"/>
          </ac:spMkLst>
        </pc:spChg>
        <pc:spChg chg="add del mod">
          <ac:chgData name="fernando ribeiro" userId="9bb9909d9a55853f" providerId="LiveId" clId="{C351C9EC-2F8E-4712-AEF2-5E9C6C8FE811}" dt="2020-07-04T12:03:27.809" v="7415" actId="478"/>
          <ac:spMkLst>
            <pc:docMk/>
            <pc:sldMk cId="2012096354" sldId="280"/>
            <ac:spMk id="11" creationId="{4B80F5BD-696E-4643-97C3-D2A3D86C23BD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3" creationId="{80E64EF7-ED28-469D-B6BE-EFB1BDE69E21}"/>
          </ac:spMkLst>
        </pc:spChg>
        <pc:spChg chg="add del mod">
          <ac:chgData name="fernando ribeiro" userId="9bb9909d9a55853f" providerId="LiveId" clId="{C351C9EC-2F8E-4712-AEF2-5E9C6C8FE811}" dt="2020-07-04T12:17:49.403" v="7473" actId="478"/>
          <ac:spMkLst>
            <pc:docMk/>
            <pc:sldMk cId="2012096354" sldId="280"/>
            <ac:spMk id="15" creationId="{8EE5076F-5208-48D5-8FB9-084D803F2810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7" creationId="{B73B0213-8B1A-4D9D-B569-450D60994311}"/>
          </ac:spMkLst>
        </pc:spChg>
        <pc:spChg chg="add del mod">
          <ac:chgData name="fernando ribeiro" userId="9bb9909d9a55853f" providerId="LiveId" clId="{C351C9EC-2F8E-4712-AEF2-5E9C6C8FE811}" dt="2020-07-04T12:19:44.909" v="7497"/>
          <ac:spMkLst>
            <pc:docMk/>
            <pc:sldMk cId="2012096354" sldId="280"/>
            <ac:spMk id="19" creationId="{002B7FA7-90CA-4BC6-9A0B-A6A267075635}"/>
          </ac:spMkLst>
        </pc:spChg>
        <pc:spChg chg="add del mod">
          <ac:chgData name="fernando ribeiro" userId="9bb9909d9a55853f" providerId="LiveId" clId="{C351C9EC-2F8E-4712-AEF2-5E9C6C8FE811}" dt="2020-07-04T12:25:59.888" v="7645" actId="478"/>
          <ac:spMkLst>
            <pc:docMk/>
            <pc:sldMk cId="2012096354" sldId="280"/>
            <ac:spMk id="20" creationId="{DAE6CEDD-6F46-4B33-808C-35E9752A7EC2}"/>
          </ac:spMkLst>
        </pc:spChg>
        <pc:spChg chg="add mod">
          <ac:chgData name="fernando ribeiro" userId="9bb9909d9a55853f" providerId="LiveId" clId="{C351C9EC-2F8E-4712-AEF2-5E9C6C8FE811}" dt="2020-07-04T12:35:51.927" v="7940" actId="1035"/>
          <ac:spMkLst>
            <pc:docMk/>
            <pc:sldMk cId="2012096354" sldId="280"/>
            <ac:spMk id="22" creationId="{DA19DBE1-5BBB-4247-B797-0823C4C8C820}"/>
          </ac:spMkLst>
        </pc:spChg>
        <pc:spChg chg="add del mod">
          <ac:chgData name="fernando ribeiro" userId="9bb9909d9a55853f" providerId="LiveId" clId="{C351C9EC-2F8E-4712-AEF2-5E9C6C8FE811}" dt="2020-07-04T12:23:15.206" v="7577"/>
          <ac:spMkLst>
            <pc:docMk/>
            <pc:sldMk cId="2012096354" sldId="280"/>
            <ac:spMk id="24" creationId="{5526EE2B-A59E-4191-854B-ECB5AF7FF797}"/>
          </ac:spMkLst>
        </pc:spChg>
        <pc:spChg chg="add mod">
          <ac:chgData name="fernando ribeiro" userId="9bb9909d9a55853f" providerId="LiveId" clId="{C351C9EC-2F8E-4712-AEF2-5E9C6C8FE811}" dt="2020-07-07T10:16:18.924" v="14415"/>
          <ac:spMkLst>
            <pc:docMk/>
            <pc:sldMk cId="2012096354" sldId="280"/>
            <ac:spMk id="25" creationId="{26CAA1D7-4A5E-4CF8-93DE-002A165AB68D}"/>
          </ac:spMkLst>
        </pc:spChg>
        <pc:spChg chg="add del mod">
          <ac:chgData name="fernando ribeiro" userId="9bb9909d9a55853f" providerId="LiveId" clId="{C351C9EC-2F8E-4712-AEF2-5E9C6C8FE811}" dt="2020-07-04T12:26:03.966" v="7647"/>
          <ac:spMkLst>
            <pc:docMk/>
            <pc:sldMk cId="2012096354" sldId="280"/>
            <ac:spMk id="28" creationId="{1D4F5BA3-3CF3-48D6-A479-1F4E7AD83810}"/>
          </ac:spMkLst>
        </pc:spChg>
        <pc:spChg chg="add mod">
          <ac:chgData name="fernando ribeiro" userId="9bb9909d9a55853f" providerId="LiveId" clId="{C351C9EC-2F8E-4712-AEF2-5E9C6C8FE811}" dt="2020-07-04T12:35:59.152" v="7965" actId="1035"/>
          <ac:spMkLst>
            <pc:docMk/>
            <pc:sldMk cId="2012096354" sldId="280"/>
            <ac:spMk id="29" creationId="{17AE5516-8F8E-4D04-A3A5-7E72367F0A80}"/>
          </ac:spMkLst>
        </pc:spChg>
        <pc:spChg chg="add del mod">
          <ac:chgData name="fernando ribeiro" userId="9bb9909d9a55853f" providerId="LiveId" clId="{C351C9EC-2F8E-4712-AEF2-5E9C6C8FE811}" dt="2020-07-04T12:28:57.326" v="7734"/>
          <ac:spMkLst>
            <pc:docMk/>
            <pc:sldMk cId="2012096354" sldId="280"/>
            <ac:spMk id="32" creationId="{3D174180-0C73-4547-A369-F97E1DEFF08F}"/>
          </ac:spMkLst>
        </pc:spChg>
        <pc:spChg chg="add mod">
          <ac:chgData name="fernando ribeiro" userId="9bb9909d9a55853f" providerId="LiveId" clId="{C351C9EC-2F8E-4712-AEF2-5E9C6C8FE811}" dt="2020-07-04T12:36:06.487" v="7968" actId="14100"/>
          <ac:spMkLst>
            <pc:docMk/>
            <pc:sldMk cId="2012096354" sldId="280"/>
            <ac:spMk id="33" creationId="{6E0831FD-F39D-4C93-9EA6-5F7027C56F0A}"/>
          </ac:spMkLst>
        </pc:spChg>
        <pc:spChg chg="add del mod">
          <ac:chgData name="fernando ribeiro" userId="9bb9909d9a55853f" providerId="LiveId" clId="{C351C9EC-2F8E-4712-AEF2-5E9C6C8FE811}" dt="2020-07-04T12:29:09.749" v="7739"/>
          <ac:spMkLst>
            <pc:docMk/>
            <pc:sldMk cId="2012096354" sldId="280"/>
            <ac:spMk id="35" creationId="{19282F5A-2DE3-4419-99D4-B365CAB3E10B}"/>
          </ac:spMkLst>
        </pc:spChg>
        <pc:spChg chg="add del mod">
          <ac:chgData name="fernando ribeiro" userId="9bb9909d9a55853f" providerId="LiveId" clId="{C351C9EC-2F8E-4712-AEF2-5E9C6C8FE811}" dt="2020-07-04T12:31:45.835" v="7825"/>
          <ac:spMkLst>
            <pc:docMk/>
            <pc:sldMk cId="2012096354" sldId="280"/>
            <ac:spMk id="37" creationId="{B90309C6-5C96-4589-9D06-0A13844F3A54}"/>
          </ac:spMkLst>
        </pc:spChg>
        <pc:spChg chg="add mod">
          <ac:chgData name="fernando ribeiro" userId="9bb9909d9a55853f" providerId="LiveId" clId="{C351C9EC-2F8E-4712-AEF2-5E9C6C8FE811}" dt="2020-07-04T12:36:09.479" v="7969" actId="14100"/>
          <ac:spMkLst>
            <pc:docMk/>
            <pc:sldMk cId="2012096354" sldId="280"/>
            <ac:spMk id="38" creationId="{FB4C0656-C8E6-46C2-AA24-C9C35DED69B2}"/>
          </ac:spMkLst>
        </pc:spChg>
        <pc:spChg chg="add mod">
          <ac:chgData name="fernando ribeiro" userId="9bb9909d9a55853f" providerId="LiveId" clId="{C351C9EC-2F8E-4712-AEF2-5E9C6C8FE811}" dt="2020-07-07T14:57:24.226" v="16420" actId="1035"/>
          <ac:spMkLst>
            <pc:docMk/>
            <pc:sldMk cId="2012096354" sldId="280"/>
            <ac:spMk id="40" creationId="{AD90391E-C34E-4BBF-BCF1-EE8A654A284D}"/>
          </ac:spMkLst>
        </pc:spChg>
        <pc:graphicFrameChg chg="add del mod">
          <ac:chgData name="fernando ribeiro" userId="9bb9909d9a55853f" providerId="LiveId" clId="{C351C9EC-2F8E-4712-AEF2-5E9C6C8FE811}" dt="2020-07-04T11:55:22.824" v="7322"/>
          <ac:graphicFrameMkLst>
            <pc:docMk/>
            <pc:sldMk cId="2012096354" sldId="280"/>
            <ac:graphicFrameMk id="3" creationId="{5437178C-3255-4D29-AB11-1F03834D6426}"/>
          </ac:graphicFrameMkLst>
        </pc:graphicFrameChg>
        <pc:graphicFrameChg chg="add del mod">
          <ac:chgData name="fernando ribeiro" userId="9bb9909d9a55853f" providerId="LiveId" clId="{C351C9EC-2F8E-4712-AEF2-5E9C6C8FE811}" dt="2020-07-04T11:55:51.213" v="7328"/>
          <ac:graphicFrameMkLst>
            <pc:docMk/>
            <pc:sldMk cId="2012096354" sldId="280"/>
            <ac:graphicFrameMk id="5" creationId="{F1F7589C-FA96-4BE1-BA5B-3A2ED90788A0}"/>
          </ac:graphicFrameMkLst>
        </pc:graphicFrameChg>
        <pc:graphicFrameChg chg="add del mod">
          <ac:chgData name="fernando ribeiro" userId="9bb9909d9a55853f" providerId="LiveId" clId="{C351C9EC-2F8E-4712-AEF2-5E9C6C8FE811}" dt="2020-07-04T11:59:22.869" v="7377"/>
          <ac:graphicFrameMkLst>
            <pc:docMk/>
            <pc:sldMk cId="2012096354" sldId="280"/>
            <ac:graphicFrameMk id="7" creationId="{FC14911C-20F3-429E-ACAF-4E846FA129B8}"/>
          </ac:graphicFrameMkLst>
        </pc:graphicFrameChg>
        <pc:graphicFrameChg chg="add del mod">
          <ac:chgData name="fernando ribeiro" userId="9bb9909d9a55853f" providerId="LiveId" clId="{C351C9EC-2F8E-4712-AEF2-5E9C6C8FE811}" dt="2020-07-04T12:01:59.093" v="7386"/>
          <ac:graphicFrameMkLst>
            <pc:docMk/>
            <pc:sldMk cId="2012096354" sldId="280"/>
            <ac:graphicFrameMk id="10" creationId="{0BD8670B-A95A-4136-99A0-F70E8F75BCC4}"/>
          </ac:graphicFrameMkLst>
        </pc:graphicFrameChg>
        <pc:graphicFrameChg chg="add del mod">
          <ac:chgData name="fernando ribeiro" userId="9bb9909d9a55853f" providerId="LiveId" clId="{C351C9EC-2F8E-4712-AEF2-5E9C6C8FE811}" dt="2020-07-04T12:13:39.373" v="7454"/>
          <ac:graphicFrameMkLst>
            <pc:docMk/>
            <pc:sldMk cId="2012096354" sldId="280"/>
            <ac:graphicFrameMk id="12" creationId="{4190326F-B626-4288-82B0-1B7768B3D5CA}"/>
          </ac:graphicFrameMkLst>
        </pc:graphicFrameChg>
        <pc:graphicFrameChg chg="add del mod">
          <ac:chgData name="fernando ribeiro" userId="9bb9909d9a55853f" providerId="LiveId" clId="{C351C9EC-2F8E-4712-AEF2-5E9C6C8FE811}" dt="2020-07-04T12:14:01.181" v="7461"/>
          <ac:graphicFrameMkLst>
            <pc:docMk/>
            <pc:sldMk cId="2012096354" sldId="280"/>
            <ac:graphicFrameMk id="14" creationId="{754BE15D-AD3D-4B62-A592-3265F827C4B3}"/>
          </ac:graphicFrameMkLst>
        </pc:graphicFrameChg>
        <pc:graphicFrameChg chg="add del mod">
          <ac:chgData name="fernando ribeiro" userId="9bb9909d9a55853f" providerId="LiveId" clId="{C351C9EC-2F8E-4712-AEF2-5E9C6C8FE811}" dt="2020-07-04T12:19:14.752" v="7489"/>
          <ac:graphicFrameMkLst>
            <pc:docMk/>
            <pc:sldMk cId="2012096354" sldId="280"/>
            <ac:graphicFrameMk id="16" creationId="{E4237D80-73BC-43FB-B615-84F612BE4B7E}"/>
          </ac:graphicFrameMkLst>
        </pc:graphicFrameChg>
        <pc:graphicFrameChg chg="add del mod">
          <ac:chgData name="fernando ribeiro" userId="9bb9909d9a55853f" providerId="LiveId" clId="{C351C9EC-2F8E-4712-AEF2-5E9C6C8FE811}" dt="2020-07-04T12:19:44.909" v="7497"/>
          <ac:graphicFrameMkLst>
            <pc:docMk/>
            <pc:sldMk cId="2012096354" sldId="280"/>
            <ac:graphicFrameMk id="18" creationId="{17F04126-9D03-46F6-8F7B-351D70996EEE}"/>
          </ac:graphicFrameMkLst>
        </pc:graphicFrameChg>
        <pc:graphicFrameChg chg="add del mod">
          <ac:chgData name="fernando ribeiro" userId="9bb9909d9a55853f" providerId="LiveId" clId="{C351C9EC-2F8E-4712-AEF2-5E9C6C8FE811}" dt="2020-07-04T12:21:37.428" v="7529"/>
          <ac:graphicFrameMkLst>
            <pc:docMk/>
            <pc:sldMk cId="2012096354" sldId="280"/>
            <ac:graphicFrameMk id="21" creationId="{9763A50A-026A-4942-ADC2-27BBFFC19730}"/>
          </ac:graphicFrameMkLst>
        </pc:graphicFrameChg>
        <pc:graphicFrameChg chg="add del mod">
          <ac:chgData name="fernando ribeiro" userId="9bb9909d9a55853f" providerId="LiveId" clId="{C351C9EC-2F8E-4712-AEF2-5E9C6C8FE811}" dt="2020-07-04T12:23:15.206" v="7577"/>
          <ac:graphicFrameMkLst>
            <pc:docMk/>
            <pc:sldMk cId="2012096354" sldId="280"/>
            <ac:graphicFrameMk id="23" creationId="{AE3942D9-8119-4D5E-BCB1-1D39494C71DA}"/>
          </ac:graphicFrameMkLst>
        </pc:graphicFrameChg>
        <pc:graphicFrameChg chg="add del mod">
          <ac:chgData name="fernando ribeiro" userId="9bb9909d9a55853f" providerId="LiveId" clId="{C351C9EC-2F8E-4712-AEF2-5E9C6C8FE811}" dt="2020-07-04T12:23:30.180" v="7582"/>
          <ac:graphicFrameMkLst>
            <pc:docMk/>
            <pc:sldMk cId="2012096354" sldId="280"/>
            <ac:graphicFrameMk id="26" creationId="{67A5C60D-184E-4C6C-92D0-916FC889FA74}"/>
          </ac:graphicFrameMkLst>
        </pc:graphicFrameChg>
        <pc:graphicFrameChg chg="add del mod">
          <ac:chgData name="fernando ribeiro" userId="9bb9909d9a55853f" providerId="LiveId" clId="{C351C9EC-2F8E-4712-AEF2-5E9C6C8FE811}" dt="2020-07-04T12:26:03.966" v="7647"/>
          <ac:graphicFrameMkLst>
            <pc:docMk/>
            <pc:sldMk cId="2012096354" sldId="280"/>
            <ac:graphicFrameMk id="27" creationId="{1BC1DD07-D84D-4D4B-B70D-B72D80EF3051}"/>
          </ac:graphicFrameMkLst>
        </pc:graphicFrameChg>
        <pc:graphicFrameChg chg="add del mod">
          <ac:chgData name="fernando ribeiro" userId="9bb9909d9a55853f" providerId="LiveId" clId="{C351C9EC-2F8E-4712-AEF2-5E9C6C8FE811}" dt="2020-07-04T12:26:17.270" v="7654"/>
          <ac:graphicFrameMkLst>
            <pc:docMk/>
            <pc:sldMk cId="2012096354" sldId="280"/>
            <ac:graphicFrameMk id="30" creationId="{860DF119-CB62-44D6-800E-61D078138C6A}"/>
          </ac:graphicFrameMkLst>
        </pc:graphicFrameChg>
        <pc:graphicFrameChg chg="add del mod">
          <ac:chgData name="fernando ribeiro" userId="9bb9909d9a55853f" providerId="LiveId" clId="{C351C9EC-2F8E-4712-AEF2-5E9C6C8FE811}" dt="2020-07-04T12:28:57.326" v="7734"/>
          <ac:graphicFrameMkLst>
            <pc:docMk/>
            <pc:sldMk cId="2012096354" sldId="280"/>
            <ac:graphicFrameMk id="31" creationId="{030772C9-9E81-4833-955A-8537246BAEFE}"/>
          </ac:graphicFrameMkLst>
        </pc:graphicFrameChg>
        <pc:graphicFrameChg chg="add del mod">
          <ac:chgData name="fernando ribeiro" userId="9bb9909d9a55853f" providerId="LiveId" clId="{C351C9EC-2F8E-4712-AEF2-5E9C6C8FE811}" dt="2020-07-04T12:29:09.749" v="7739"/>
          <ac:graphicFrameMkLst>
            <pc:docMk/>
            <pc:sldMk cId="2012096354" sldId="280"/>
            <ac:graphicFrameMk id="34" creationId="{0CA0C48C-C03F-4FF9-8972-BF8764B7B27F}"/>
          </ac:graphicFrameMkLst>
        </pc:graphicFrameChg>
        <pc:graphicFrameChg chg="add del mod">
          <ac:chgData name="fernando ribeiro" userId="9bb9909d9a55853f" providerId="LiveId" clId="{C351C9EC-2F8E-4712-AEF2-5E9C6C8FE811}" dt="2020-07-04T12:31:45.835" v="7825"/>
          <ac:graphicFrameMkLst>
            <pc:docMk/>
            <pc:sldMk cId="2012096354" sldId="280"/>
            <ac:graphicFrameMk id="36" creationId="{FB149325-5E2F-4435-9653-421B2D060616}"/>
          </ac:graphicFrameMkLst>
        </pc:graphicFrameChg>
        <pc:graphicFrameChg chg="add del mod">
          <ac:chgData name="fernando ribeiro" userId="9bb9909d9a55853f" providerId="LiveId" clId="{C351C9EC-2F8E-4712-AEF2-5E9C6C8FE811}" dt="2020-07-04T12:31:58.516" v="7830"/>
          <ac:graphicFrameMkLst>
            <pc:docMk/>
            <pc:sldMk cId="2012096354" sldId="280"/>
            <ac:graphicFrameMk id="39" creationId="{B5C51B01-D17E-45A5-8C11-D51F096A8F1F}"/>
          </ac:graphicFrameMkLst>
        </pc:graphicFrameChg>
      </pc:sldChg>
      <pc:sldChg chg="addSp delSp modSp new del mod">
        <pc:chgData name="fernando ribeiro" userId="9bb9909d9a55853f" providerId="LiveId" clId="{C351C9EC-2F8E-4712-AEF2-5E9C6C8FE811}" dt="2020-07-06T12:55:57.470" v="12723" actId="47"/>
        <pc:sldMkLst>
          <pc:docMk/>
          <pc:sldMk cId="2222565905" sldId="281"/>
        </pc:sldMkLst>
        <pc:spChg chg="add del mod">
          <ac:chgData name="fernando ribeiro" userId="9bb9909d9a55853f" providerId="LiveId" clId="{C351C9EC-2F8E-4712-AEF2-5E9C6C8FE811}" dt="2020-07-06T12:55:54.876" v="12722" actId="478"/>
          <ac:spMkLst>
            <pc:docMk/>
            <pc:sldMk cId="2222565905" sldId="281"/>
            <ac:spMk id="2" creationId="{0B99037B-9424-4559-957B-2AF07C9E4F6F}"/>
          </ac:spMkLst>
        </pc:spChg>
      </pc:sldChg>
      <pc:sldChg chg="new del">
        <pc:chgData name="fernando ribeiro" userId="9bb9909d9a55853f" providerId="LiveId" clId="{C351C9EC-2F8E-4712-AEF2-5E9C6C8FE811}" dt="2020-07-04T12:43:51.912" v="8160" actId="47"/>
        <pc:sldMkLst>
          <pc:docMk/>
          <pc:sldMk cId="3492845023" sldId="282"/>
        </pc:sldMkLst>
      </pc:sldChg>
      <pc:sldChg chg="addSp delSp modSp add mod ord">
        <pc:chgData name="fernando ribeiro" userId="9bb9909d9a55853f" providerId="LiveId" clId="{C351C9EC-2F8E-4712-AEF2-5E9C6C8FE811}" dt="2020-07-07T14:57:59.289" v="16427" actId="14100"/>
        <pc:sldMkLst>
          <pc:docMk/>
          <pc:sldMk cId="568288094" sldId="283"/>
        </pc:sldMkLst>
        <pc:spChg chg="mod">
          <ac:chgData name="fernando ribeiro" userId="9bb9909d9a55853f" providerId="LiveId" clId="{C351C9EC-2F8E-4712-AEF2-5E9C6C8FE811}" dt="2020-07-07T14:51:56.061" v="16315" actId="20577"/>
          <ac:spMkLst>
            <pc:docMk/>
            <pc:sldMk cId="568288094" sldId="283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2:45:14.709" v="8184" actId="21"/>
          <ac:spMkLst>
            <pc:docMk/>
            <pc:sldMk cId="568288094" sldId="283"/>
            <ac:spMk id="3" creationId="{E1A384E5-FB9F-4126-B545-C9C254C06BD7}"/>
          </ac:spMkLst>
        </pc:spChg>
        <pc:spChg chg="add del mod">
          <ac:chgData name="fernando ribeiro" userId="9bb9909d9a55853f" providerId="LiveId" clId="{C351C9EC-2F8E-4712-AEF2-5E9C6C8FE811}" dt="2020-07-04T12:46:27.022" v="8209"/>
          <ac:spMkLst>
            <pc:docMk/>
            <pc:sldMk cId="568288094" sldId="283"/>
            <ac:spMk id="4" creationId="{782ACC0F-ACC7-45F5-A095-26198BB616CE}"/>
          </ac:spMkLst>
        </pc:spChg>
        <pc:spChg chg="add del mod">
          <ac:chgData name="fernando ribeiro" userId="9bb9909d9a55853f" providerId="LiveId" clId="{C351C9EC-2F8E-4712-AEF2-5E9C6C8FE811}" dt="2020-07-04T12:48:18.665" v="8301" actId="478"/>
          <ac:spMkLst>
            <pc:docMk/>
            <pc:sldMk cId="568288094" sldId="283"/>
            <ac:spMk id="5" creationId="{9A116B63-C22A-4869-BC7E-F27A869CDD2D}"/>
          </ac:spMkLst>
        </pc:spChg>
        <pc:spChg chg="mod">
          <ac:chgData name="fernando ribeiro" userId="9bb9909d9a55853f" providerId="LiveId" clId="{C351C9EC-2F8E-4712-AEF2-5E9C6C8FE811}" dt="2020-07-07T14:57:39.552" v="16422" actId="14100"/>
          <ac:spMkLst>
            <pc:docMk/>
            <pc:sldMk cId="568288094" sldId="283"/>
            <ac:spMk id="6" creationId="{CE949DE2-17D5-47A3-A5FD-D2ABF4A1979B}"/>
          </ac:spMkLst>
        </pc:spChg>
        <pc:spChg chg="add del mod">
          <ac:chgData name="fernando ribeiro" userId="9bb9909d9a55853f" providerId="LiveId" clId="{C351C9EC-2F8E-4712-AEF2-5E9C6C8FE811}" dt="2020-07-04T12:50:45.635" v="8368"/>
          <ac:spMkLst>
            <pc:docMk/>
            <pc:sldMk cId="568288094" sldId="283"/>
            <ac:spMk id="7" creationId="{72E2DB27-6422-4D80-AA40-CC0AFC555AD4}"/>
          </ac:spMkLst>
        </pc:spChg>
        <pc:spChg chg="mod">
          <ac:chgData name="fernando ribeiro" userId="9bb9909d9a55853f" providerId="LiveId" clId="{C351C9EC-2F8E-4712-AEF2-5E9C6C8FE811}" dt="2020-07-07T14:51:20.419" v="16301" actId="108"/>
          <ac:spMkLst>
            <pc:docMk/>
            <pc:sldMk cId="568288094" sldId="283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2:51:18.062" v="8379"/>
          <ac:spMkLst>
            <pc:docMk/>
            <pc:sldMk cId="568288094" sldId="283"/>
            <ac:spMk id="9" creationId="{3E2558AE-7210-439B-B982-E88A1B199C74}"/>
          </ac:spMkLst>
        </pc:spChg>
        <pc:spChg chg="add del mod">
          <ac:chgData name="fernando ribeiro" userId="9bb9909d9a55853f" providerId="LiveId" clId="{C351C9EC-2F8E-4712-AEF2-5E9C6C8FE811}" dt="2020-07-04T12:55:12.421" v="8505"/>
          <ac:spMkLst>
            <pc:docMk/>
            <pc:sldMk cId="568288094" sldId="283"/>
            <ac:spMk id="10" creationId="{61BEE62A-07E6-4D73-849F-3B7BC7893009}"/>
          </ac:spMkLst>
        </pc:spChg>
        <pc:spChg chg="add del mod">
          <ac:chgData name="fernando ribeiro" userId="9bb9909d9a55853f" providerId="LiveId" clId="{C351C9EC-2F8E-4712-AEF2-5E9C6C8FE811}" dt="2020-07-07T14:57:43.250" v="16423" actId="14100"/>
          <ac:spMkLst>
            <pc:docMk/>
            <pc:sldMk cId="568288094" sldId="283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54:23.579" v="16353" actId="1036"/>
          <ac:spMkLst>
            <pc:docMk/>
            <pc:sldMk cId="568288094" sldId="28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7:53.950" v="16426" actId="14100"/>
          <ac:spMkLst>
            <pc:docMk/>
            <pc:sldMk cId="568288094" sldId="28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4:57:59.289" v="16427" actId="14100"/>
          <ac:spMkLst>
            <pc:docMk/>
            <pc:sldMk cId="568288094" sldId="28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4:57:49.550" v="16425" actId="14100"/>
          <ac:spMkLst>
            <pc:docMk/>
            <pc:sldMk cId="568288094" sldId="28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4T12:51:18.059" v="8377" actId="478"/>
          <ac:spMkLst>
            <pc:docMk/>
            <pc:sldMk cId="568288094" sldId="283"/>
            <ac:spMk id="17" creationId="{1896BB47-3856-4565-818B-85DC7D6065F3}"/>
          </ac:spMkLst>
        </pc:spChg>
      </pc:sldChg>
      <pc:sldChg chg="addSp delSp modSp new del mod">
        <pc:chgData name="fernando ribeiro" userId="9bb9909d9a55853f" providerId="LiveId" clId="{C351C9EC-2F8E-4712-AEF2-5E9C6C8FE811}" dt="2020-07-06T12:18:40.589" v="11003" actId="47"/>
        <pc:sldMkLst>
          <pc:docMk/>
          <pc:sldMk cId="2266794037" sldId="284"/>
        </pc:sldMkLst>
        <pc:spChg chg="add mod">
          <ac:chgData name="fernando ribeiro" userId="9bb9909d9a55853f" providerId="LiveId" clId="{C351C9EC-2F8E-4712-AEF2-5E9C6C8FE811}" dt="2020-07-04T13:41:58.269" v="8585" actId="20577"/>
          <ac:spMkLst>
            <pc:docMk/>
            <pc:sldMk cId="2266794037" sldId="284"/>
            <ac:spMk id="2" creationId="{2E245244-DFFB-45C3-AE8A-3CB92AEFBE19}"/>
          </ac:spMkLst>
        </pc:spChg>
        <pc:spChg chg="add del mod">
          <ac:chgData name="fernando ribeiro" userId="9bb9909d9a55853f" providerId="LiveId" clId="{C351C9EC-2F8E-4712-AEF2-5E9C6C8FE811}" dt="2020-07-04T17:24:44.912" v="8727" actId="767"/>
          <ac:spMkLst>
            <pc:docMk/>
            <pc:sldMk cId="2266794037" sldId="284"/>
            <ac:spMk id="4" creationId="{89DEB378-040C-47A2-A6CB-EBC2FF1BA5C6}"/>
          </ac:spMkLst>
        </pc:spChg>
        <pc:graphicFrameChg chg="add mod modGraphic">
          <ac:chgData name="fernando ribeiro" userId="9bb9909d9a55853f" providerId="LiveId" clId="{C351C9EC-2F8E-4712-AEF2-5E9C6C8FE811}" dt="2020-07-04T17:24:45.163" v="8728" actId="1076"/>
          <ac:graphicFrameMkLst>
            <pc:docMk/>
            <pc:sldMk cId="2266794037" sldId="284"/>
            <ac:graphicFrameMk id="3" creationId="{38E4A2F6-1975-420B-9DDB-3B6254A15E19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20:15:32.546" v="10429" actId="478"/>
          <ac:graphicFrameMkLst>
            <pc:docMk/>
            <pc:sldMk cId="2266794037" sldId="284"/>
            <ac:graphicFrameMk id="5" creationId="{D8A1373C-0798-4602-80E5-3ADD8E1CE65A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43.999" v="9154" actId="21"/>
          <ac:graphicFrameMkLst>
            <pc:docMk/>
            <pc:sldMk cId="2266794037" sldId="284"/>
            <ac:graphicFrameMk id="6" creationId="{577AF143-180F-4B5A-92C2-6BC806E2D635}"/>
          </ac:graphicFrameMkLst>
        </pc:graphicFrameChg>
        <pc:graphicFrameChg chg="add mod modGraphic">
          <ac:chgData name="fernando ribeiro" userId="9bb9909d9a55853f" providerId="LiveId" clId="{C351C9EC-2F8E-4712-AEF2-5E9C6C8FE811}" dt="2020-07-06T12:15:11.162" v="10975" actId="14100"/>
          <ac:graphicFrameMkLst>
            <pc:docMk/>
            <pc:sldMk cId="2266794037" sldId="284"/>
            <ac:graphicFrameMk id="7" creationId="{3E1D59AD-DE9A-45ED-BAAC-E5BD3A0E4BBB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31.076" v="9151" actId="21"/>
          <ac:graphicFrameMkLst>
            <pc:docMk/>
            <pc:sldMk cId="2266794037" sldId="284"/>
            <ac:graphicFrameMk id="8" creationId="{EB979F10-C332-45E4-B64E-2F65BF38E248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56.311" v="9157" actId="21"/>
          <ac:graphicFrameMkLst>
            <pc:docMk/>
            <pc:sldMk cId="2266794037" sldId="284"/>
            <ac:graphicFrameMk id="9" creationId="{36092121-8623-4082-8CBD-F465A914E3A6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9:20.944" v="16438" actId="113"/>
        <pc:sldMkLst>
          <pc:docMk/>
          <pc:sldMk cId="1934616587" sldId="285"/>
        </pc:sldMkLst>
        <pc:spChg chg="add mod">
          <ac:chgData name="fernando ribeiro" userId="9bb9909d9a55853f" providerId="LiveId" clId="{C351C9EC-2F8E-4712-AEF2-5E9C6C8FE811}" dt="2020-07-07T14:59:20.944" v="16438" actId="113"/>
          <ac:spMkLst>
            <pc:docMk/>
            <pc:sldMk cId="1934616587" sldId="285"/>
            <ac:spMk id="5" creationId="{BA75E12E-23CE-4F25-87C8-A12FB61E4A16}"/>
          </ac:spMkLst>
        </pc:spChg>
        <pc:spChg chg="add del mod">
          <ac:chgData name="fernando ribeiro" userId="9bb9909d9a55853f" providerId="LiveId" clId="{C351C9EC-2F8E-4712-AEF2-5E9C6C8FE811}" dt="2020-07-06T12:04:24.129" v="10670" actId="478"/>
          <ac:spMkLst>
            <pc:docMk/>
            <pc:sldMk cId="1934616587" sldId="285"/>
            <ac:spMk id="6" creationId="{56567E0A-1B0A-4A97-8634-C66C065418AF}"/>
          </ac:spMkLst>
        </pc:spChg>
        <pc:spChg chg="add mod">
          <ac:chgData name="fernando ribeiro" userId="9bb9909d9a55853f" providerId="LiveId" clId="{C351C9EC-2F8E-4712-AEF2-5E9C6C8FE811}" dt="2020-07-07T14:56:39.195" v="16409" actId="1036"/>
          <ac:spMkLst>
            <pc:docMk/>
            <pc:sldMk cId="1934616587" sldId="285"/>
            <ac:spMk id="7" creationId="{3441BA9F-B7A5-41C5-9C89-C7452B2CE42C}"/>
          </ac:spMkLst>
        </pc:spChg>
        <pc:spChg chg="add del mod">
          <ac:chgData name="fernando ribeiro" userId="9bb9909d9a55853f" providerId="LiveId" clId="{C351C9EC-2F8E-4712-AEF2-5E9C6C8FE811}" dt="2020-07-06T12:07:22.658" v="10727" actId="478"/>
          <ac:spMkLst>
            <pc:docMk/>
            <pc:sldMk cId="1934616587" sldId="285"/>
            <ac:spMk id="9" creationId="{5BA36329-EA45-4DB3-B180-81BF4D413308}"/>
          </ac:spMkLst>
        </pc:spChg>
        <pc:spChg chg="add del mod">
          <ac:chgData name="fernando ribeiro" userId="9bb9909d9a55853f" providerId="LiveId" clId="{C351C9EC-2F8E-4712-AEF2-5E9C6C8FE811}" dt="2020-07-06T12:07:00.227" v="10717"/>
          <ac:spMkLst>
            <pc:docMk/>
            <pc:sldMk cId="1934616587" sldId="285"/>
            <ac:spMk id="10" creationId="{ED19B64E-5562-4262-A355-D40B38643C7F}"/>
          </ac:spMkLst>
        </pc:spChg>
        <pc:spChg chg="add del mod">
          <ac:chgData name="fernando ribeiro" userId="9bb9909d9a55853f" providerId="LiveId" clId="{C351C9EC-2F8E-4712-AEF2-5E9C6C8FE811}" dt="2020-07-06T12:07:00.122" v="10712"/>
          <ac:spMkLst>
            <pc:docMk/>
            <pc:sldMk cId="1934616587" sldId="285"/>
            <ac:spMk id="11" creationId="{F9E7BB79-41F6-4B1A-91E3-00F315AAA6B7}"/>
          </ac:spMkLst>
        </pc:spChg>
        <pc:spChg chg="add mod">
          <ac:chgData name="fernando ribeiro" userId="9bb9909d9a55853f" providerId="LiveId" clId="{C351C9EC-2F8E-4712-AEF2-5E9C6C8FE811}" dt="2020-07-07T14:58:34.187" v="16429" actId="113"/>
          <ac:spMkLst>
            <pc:docMk/>
            <pc:sldMk cId="1934616587" sldId="285"/>
            <ac:spMk id="17" creationId="{8981D47E-AC18-4591-80B9-DD16FA62E28C}"/>
          </ac:spMkLst>
        </pc:spChg>
        <pc:spChg chg="add del mod">
          <ac:chgData name="fernando ribeiro" userId="9bb9909d9a55853f" providerId="LiveId" clId="{C351C9EC-2F8E-4712-AEF2-5E9C6C8FE811}" dt="2020-07-06T12:18:20.782" v="10999"/>
          <ac:spMkLst>
            <pc:docMk/>
            <pc:sldMk cId="1934616587" sldId="285"/>
            <ac:spMk id="22" creationId="{1997F2C6-DB6B-4024-A8D4-5D5DCE56499F}"/>
          </ac:spMkLst>
        </pc:spChg>
        <pc:spChg chg="add mod">
          <ac:chgData name="fernando ribeiro" userId="9bb9909d9a55853f" providerId="LiveId" clId="{C351C9EC-2F8E-4712-AEF2-5E9C6C8FE811}" dt="2020-07-07T14:54:45.767" v="16367" actId="1035"/>
          <ac:spMkLst>
            <pc:docMk/>
            <pc:sldMk cId="1934616587" sldId="285"/>
            <ac:spMk id="24" creationId="{D336B454-64E6-48D0-8C80-5C747CD42659}"/>
          </ac:spMkLst>
        </pc:spChg>
        <pc:spChg chg="add mod">
          <ac:chgData name="fernando ribeiro" userId="9bb9909d9a55853f" providerId="LiveId" clId="{C351C9EC-2F8E-4712-AEF2-5E9C6C8FE811}" dt="2020-07-07T14:58:39.536" v="16431" actId="113"/>
          <ac:spMkLst>
            <pc:docMk/>
            <pc:sldMk cId="1934616587" sldId="285"/>
            <ac:spMk id="25" creationId="{B13C48F9-CF8C-4777-92E3-EBD235B8E781}"/>
          </ac:spMkLst>
        </pc:spChg>
        <pc:spChg chg="add mod">
          <ac:chgData name="fernando ribeiro" userId="9bb9909d9a55853f" providerId="LiveId" clId="{C351C9EC-2F8E-4712-AEF2-5E9C6C8FE811}" dt="2020-07-07T14:58:36.427" v="16430" actId="113"/>
          <ac:spMkLst>
            <pc:docMk/>
            <pc:sldMk cId="1934616587" sldId="285"/>
            <ac:spMk id="26" creationId="{2ACE564C-E2F4-40F3-8F35-2718EEB9BD39}"/>
          </ac:spMkLst>
        </pc:spChg>
        <pc:spChg chg="add mod">
          <ac:chgData name="fernando ribeiro" userId="9bb9909d9a55853f" providerId="LiveId" clId="{C351C9EC-2F8E-4712-AEF2-5E9C6C8FE811}" dt="2020-07-07T14:58:44.366" v="16432" actId="113"/>
          <ac:spMkLst>
            <pc:docMk/>
            <pc:sldMk cId="1934616587" sldId="285"/>
            <ac:spMk id="27" creationId="{BA653C14-AFAF-4049-8A1D-9FFD2DF20E12}"/>
          </ac:spMkLst>
        </pc:spChg>
        <pc:spChg chg="add mod">
          <ac:chgData name="fernando ribeiro" userId="9bb9909d9a55853f" providerId="LiveId" clId="{C351C9EC-2F8E-4712-AEF2-5E9C6C8FE811}" dt="2020-07-07T14:58:09.986" v="16428"/>
          <ac:spMkLst>
            <pc:docMk/>
            <pc:sldMk cId="1934616587" sldId="285"/>
            <ac:spMk id="28" creationId="{EEE51430-B45B-496B-B182-161AA5C0AE61}"/>
          </ac:spMkLst>
        </pc:spChg>
        <pc:graphicFrameChg chg="add del mod modGraphic">
          <ac:chgData name="fernando ribeiro" userId="9bb9909d9a55853f" providerId="LiveId" clId="{C351C9EC-2F8E-4712-AEF2-5E9C6C8FE811}" dt="2020-07-06T12:47:27.035" v="12126" actId="478"/>
          <ac:graphicFrameMkLst>
            <pc:docMk/>
            <pc:sldMk cId="1934616587" sldId="285"/>
            <ac:graphicFrameMk id="2" creationId="{5CB7713B-216B-4BA7-BEA1-1F6E4BDA2BD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54:15.177" v="12721" actId="478"/>
          <ac:graphicFrameMkLst>
            <pc:docMk/>
            <pc:sldMk cId="1934616587" sldId="285"/>
            <ac:graphicFrameMk id="3" creationId="{A57B1782-1FE4-4EB1-8B1C-A67B4B35EDE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21.305" v="10725" actId="478"/>
          <ac:graphicFrameMkLst>
            <pc:docMk/>
            <pc:sldMk cId="1934616587" sldId="285"/>
            <ac:graphicFrameMk id="4" creationId="{AFE1960F-9E0B-41FF-B9CC-D27FBD506495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19.761" v="10724" actId="478"/>
          <ac:graphicFrameMkLst>
            <pc:docMk/>
            <pc:sldMk cId="1934616587" sldId="285"/>
            <ac:graphicFrameMk id="8" creationId="{93FE8FF3-F1DA-4721-BFEC-E90CA85F9AA0}"/>
          </ac:graphicFrameMkLst>
        </pc:graphicFrameChg>
        <pc:graphicFrameChg chg="add del mod">
          <ac:chgData name="fernando ribeiro" userId="9bb9909d9a55853f" providerId="LiveId" clId="{C351C9EC-2F8E-4712-AEF2-5E9C6C8FE811}" dt="2020-07-06T12:06:59.632" v="10710"/>
          <ac:graphicFrameMkLst>
            <pc:docMk/>
            <pc:sldMk cId="1934616587" sldId="285"/>
            <ac:graphicFrameMk id="12" creationId="{54A58DA5-0B17-40FA-9545-F3736840A0D3}"/>
          </ac:graphicFrameMkLst>
        </pc:graphicFrameChg>
        <pc:graphicFrameChg chg="add del">
          <ac:chgData name="fernando ribeiro" userId="9bb9909d9a55853f" providerId="LiveId" clId="{C351C9EC-2F8E-4712-AEF2-5E9C6C8FE811}" dt="2020-07-06T12:06:18.987" v="10694"/>
          <ac:graphicFrameMkLst>
            <pc:docMk/>
            <pc:sldMk cId="1934616587" sldId="285"/>
            <ac:graphicFrameMk id="13" creationId="{4F4A10F5-09A1-4964-9EA4-95ECFBE2AC0C}"/>
          </ac:graphicFrameMkLst>
        </pc:graphicFrameChg>
        <pc:graphicFrameChg chg="add del mod">
          <ac:chgData name="fernando ribeiro" userId="9bb9909d9a55853f" providerId="LiveId" clId="{C351C9EC-2F8E-4712-AEF2-5E9C6C8FE811}" dt="2020-07-06T12:06:59.528" v="10708"/>
          <ac:graphicFrameMkLst>
            <pc:docMk/>
            <pc:sldMk cId="1934616587" sldId="285"/>
            <ac:graphicFrameMk id="14" creationId="{151A8F7B-1AFB-4886-B437-BD7B2971BDC2}"/>
          </ac:graphicFrameMkLst>
        </pc:graphicFrameChg>
        <pc:graphicFrameChg chg="add del mod">
          <ac:chgData name="fernando ribeiro" userId="9bb9909d9a55853f" providerId="LiveId" clId="{C351C9EC-2F8E-4712-AEF2-5E9C6C8FE811}" dt="2020-07-06T12:08:22.395" v="10729"/>
          <ac:graphicFrameMkLst>
            <pc:docMk/>
            <pc:sldMk cId="1934616587" sldId="285"/>
            <ac:graphicFrameMk id="15" creationId="{6F53BC86-A8C7-4DF2-AB8C-FCF718E029E6}"/>
          </ac:graphicFrameMkLst>
        </pc:graphicFrameChg>
        <pc:graphicFrameChg chg="add del mod">
          <ac:chgData name="fernando ribeiro" userId="9bb9909d9a55853f" providerId="LiveId" clId="{C351C9EC-2F8E-4712-AEF2-5E9C6C8FE811}" dt="2020-07-06T12:10:50.173" v="10929" actId="478"/>
          <ac:graphicFrameMkLst>
            <pc:docMk/>
            <pc:sldMk cId="1934616587" sldId="285"/>
            <ac:graphicFrameMk id="16" creationId="{B9FBD154-A0FD-47CE-BC84-A759805825B5}"/>
          </ac:graphicFrameMkLst>
        </pc:graphicFrameChg>
        <pc:graphicFrameChg chg="add del mod">
          <ac:chgData name="fernando ribeiro" userId="9bb9909d9a55853f" providerId="LiveId" clId="{C351C9EC-2F8E-4712-AEF2-5E9C6C8FE811}" dt="2020-07-06T12:12:13.252" v="10935" actId="478"/>
          <ac:graphicFrameMkLst>
            <pc:docMk/>
            <pc:sldMk cId="1934616587" sldId="285"/>
            <ac:graphicFrameMk id="18" creationId="{7A0B895B-F66C-48D0-A0C3-54010C7F9CEF}"/>
          </ac:graphicFrameMkLst>
        </pc:graphicFrameChg>
        <pc:graphicFrameChg chg="add del">
          <ac:chgData name="fernando ribeiro" userId="9bb9909d9a55853f" providerId="LiveId" clId="{C351C9EC-2F8E-4712-AEF2-5E9C6C8FE811}" dt="2020-07-06T12:12:27.631" v="10943"/>
          <ac:graphicFrameMkLst>
            <pc:docMk/>
            <pc:sldMk cId="1934616587" sldId="285"/>
            <ac:graphicFrameMk id="19" creationId="{7668451F-95E9-4B22-B0D6-F2BC37353EC0}"/>
          </ac:graphicFrameMkLst>
        </pc:graphicFrameChg>
        <pc:graphicFrameChg chg="add del mod">
          <ac:chgData name="fernando ribeiro" userId="9bb9909d9a55853f" providerId="LiveId" clId="{C351C9EC-2F8E-4712-AEF2-5E9C6C8FE811}" dt="2020-07-06T12:13:01.184" v="10949" actId="478"/>
          <ac:graphicFrameMkLst>
            <pc:docMk/>
            <pc:sldMk cId="1934616587" sldId="285"/>
            <ac:graphicFrameMk id="20" creationId="{1BD51859-793A-402E-BB59-DB423202CC16}"/>
          </ac:graphicFrameMkLst>
        </pc:graphicFrameChg>
        <pc:graphicFrameChg chg="add del mod">
          <ac:chgData name="fernando ribeiro" userId="9bb9909d9a55853f" providerId="LiveId" clId="{C351C9EC-2F8E-4712-AEF2-5E9C6C8FE811}" dt="2020-07-06T12:25:53.220" v="11443" actId="478"/>
          <ac:graphicFrameMkLst>
            <pc:docMk/>
            <pc:sldMk cId="1934616587" sldId="285"/>
            <ac:graphicFrameMk id="21" creationId="{7FCE2B29-CA90-481B-B828-B915DE51AA8E}"/>
          </ac:graphicFrameMkLst>
        </pc:graphicFrameChg>
        <pc:graphicFrameChg chg="add del mod">
          <ac:chgData name="fernando ribeiro" userId="9bb9909d9a55853f" providerId="LiveId" clId="{C351C9EC-2F8E-4712-AEF2-5E9C6C8FE811}" dt="2020-07-06T12:44:21.032" v="11867" actId="478"/>
          <ac:graphicFrameMkLst>
            <pc:docMk/>
            <pc:sldMk cId="1934616587" sldId="285"/>
            <ac:graphicFrameMk id="23" creationId="{49D09610-E26E-45B8-A4DA-AB2C0C8A4A91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5:14:06.368" v="16692"/>
        <pc:sldMkLst>
          <pc:docMk/>
          <pc:sldMk cId="952702314" sldId="286"/>
        </pc:sldMkLst>
        <pc:spChg chg="mod">
          <ac:chgData name="fernando ribeiro" userId="9bb9909d9a55853f" providerId="LiveId" clId="{C351C9EC-2F8E-4712-AEF2-5E9C6C8FE811}" dt="2020-07-07T15:00:22.532" v="16450" actId="14100"/>
          <ac:spMkLst>
            <pc:docMk/>
            <pc:sldMk cId="952702314" sldId="286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7:56:39.244" v="9309" actId="21"/>
          <ac:spMkLst>
            <pc:docMk/>
            <pc:sldMk cId="952702314" sldId="286"/>
            <ac:spMk id="4" creationId="{19716B49-11DD-449A-B1FE-B6A0E6ACB88D}"/>
          </ac:spMkLst>
        </pc:spChg>
        <pc:spChg chg="mod">
          <ac:chgData name="fernando ribeiro" userId="9bb9909d9a55853f" providerId="LiveId" clId="{C351C9EC-2F8E-4712-AEF2-5E9C6C8FE811}" dt="2020-07-07T15:00:42.801" v="16454" actId="6549"/>
          <ac:spMkLst>
            <pc:docMk/>
            <pc:sldMk cId="952702314" sldId="286"/>
            <ac:spMk id="6" creationId="{CE949DE2-17D5-47A3-A5FD-D2ABF4A1979B}"/>
          </ac:spMkLst>
        </pc:spChg>
        <pc:spChg chg="add mod">
          <ac:chgData name="fernando ribeiro" userId="9bb9909d9a55853f" providerId="LiveId" clId="{C351C9EC-2F8E-4712-AEF2-5E9C6C8FE811}" dt="2020-07-04T17:59:05.210" v="9356" actId="21"/>
          <ac:spMkLst>
            <pc:docMk/>
            <pc:sldMk cId="952702314" sldId="286"/>
            <ac:spMk id="7" creationId="{988436FC-7BDE-477F-8D72-54E6966FE250}"/>
          </ac:spMkLst>
        </pc:spChg>
        <pc:spChg chg="mod">
          <ac:chgData name="fernando ribeiro" userId="9bb9909d9a55853f" providerId="LiveId" clId="{C351C9EC-2F8E-4712-AEF2-5E9C6C8FE811}" dt="2020-07-07T14:59:41.979" v="16439" actId="108"/>
          <ac:spMkLst>
            <pc:docMk/>
            <pc:sldMk cId="952702314" sldId="286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8:01:47.577" v="9471"/>
          <ac:spMkLst>
            <pc:docMk/>
            <pc:sldMk cId="952702314" sldId="286"/>
            <ac:spMk id="9" creationId="{7C2F3C9E-A31D-4223-9DEE-6BEC0F781042}"/>
          </ac:spMkLst>
        </pc:spChg>
        <pc:spChg chg="add del mod">
          <ac:chgData name="fernando ribeiro" userId="9bb9909d9a55853f" providerId="LiveId" clId="{C351C9EC-2F8E-4712-AEF2-5E9C6C8FE811}" dt="2020-07-04T18:03:00.788" v="9489"/>
          <ac:spMkLst>
            <pc:docMk/>
            <pc:sldMk cId="952702314" sldId="286"/>
            <ac:spMk id="10" creationId="{9A1A8894-262E-4BEA-9CE6-D281E92E43FE}"/>
          </ac:spMkLst>
        </pc:spChg>
        <pc:spChg chg="mod">
          <ac:chgData name="fernando ribeiro" userId="9bb9909d9a55853f" providerId="LiveId" clId="{C351C9EC-2F8E-4712-AEF2-5E9C6C8FE811}" dt="2020-07-07T15:00:50.600" v="16455" actId="14100"/>
          <ac:spMkLst>
            <pc:docMk/>
            <pc:sldMk cId="952702314" sldId="286"/>
            <ac:spMk id="11" creationId="{4B3554D8-A4DF-45D7-9B3E-6C3AB995712D}"/>
          </ac:spMkLst>
        </pc:spChg>
        <pc:spChg chg="add del mod">
          <ac:chgData name="fernando ribeiro" userId="9bb9909d9a55853f" providerId="LiveId" clId="{C351C9EC-2F8E-4712-AEF2-5E9C6C8FE811}" dt="2020-07-04T18:04:27.762" v="9517"/>
          <ac:spMkLst>
            <pc:docMk/>
            <pc:sldMk cId="952702314" sldId="286"/>
            <ac:spMk id="12" creationId="{62C218B0-976E-4E54-8762-20C943D1DA1F}"/>
          </ac:spMkLst>
        </pc:spChg>
        <pc:spChg chg="mod">
          <ac:chgData name="fernando ribeiro" userId="9bb9909d9a55853f" providerId="LiveId" clId="{C351C9EC-2F8E-4712-AEF2-5E9C6C8FE811}" dt="2020-07-07T15:01:07.879" v="16464" actId="1036"/>
          <ac:spMkLst>
            <pc:docMk/>
            <pc:sldMk cId="952702314" sldId="286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5:01:28.329" v="16469" actId="108"/>
          <ac:spMkLst>
            <pc:docMk/>
            <pc:sldMk cId="952702314" sldId="286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01:32.128" v="16470" actId="108"/>
          <ac:spMkLst>
            <pc:docMk/>
            <pc:sldMk cId="952702314" sldId="286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5:01:35.818" v="16471" actId="108"/>
          <ac:spMkLst>
            <pc:docMk/>
            <pc:sldMk cId="952702314" sldId="286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5:01:40.118" v="16472" actId="478"/>
          <ac:spMkLst>
            <pc:docMk/>
            <pc:sldMk cId="952702314" sldId="286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4T18:07:05.031" v="9650"/>
          <ac:spMkLst>
            <pc:docMk/>
            <pc:sldMk cId="952702314" sldId="286"/>
            <ac:spMk id="18" creationId="{438DFAFE-A42E-4699-93EF-108CD48AB663}"/>
          </ac:spMkLst>
        </pc:spChg>
        <pc:spChg chg="add mod">
          <ac:chgData name="fernando ribeiro" userId="9bb9909d9a55853f" providerId="LiveId" clId="{C351C9EC-2F8E-4712-AEF2-5E9C6C8FE811}" dt="2020-07-07T15:14:06.368" v="16692"/>
          <ac:spMkLst>
            <pc:docMk/>
            <pc:sldMk cId="952702314" sldId="286"/>
            <ac:spMk id="19" creationId="{3430AD9E-8F70-4C52-869A-E242E3A66334}"/>
          </ac:spMkLst>
        </pc:spChg>
        <pc:graphicFrameChg chg="add del mod">
          <ac:chgData name="fernando ribeiro" userId="9bb9909d9a55853f" providerId="LiveId" clId="{C351C9EC-2F8E-4712-AEF2-5E9C6C8FE811}" dt="2020-07-04T17:54:39.227" v="9272"/>
          <ac:graphicFrameMkLst>
            <pc:docMk/>
            <pc:sldMk cId="952702314" sldId="286"/>
            <ac:graphicFrameMk id="3" creationId="{8B8E445E-440A-4438-996B-AA6A8AD85F59}"/>
          </ac:graphicFrameMkLst>
        </pc:graphicFrameChg>
        <pc:graphicFrameChg chg="add del mod">
          <ac:chgData name="fernando ribeiro" userId="9bb9909d9a55853f" providerId="LiveId" clId="{C351C9EC-2F8E-4712-AEF2-5E9C6C8FE811}" dt="2020-07-04T17:58:17.778" v="9340"/>
          <ac:graphicFrameMkLst>
            <pc:docMk/>
            <pc:sldMk cId="952702314" sldId="286"/>
            <ac:graphicFrameMk id="5" creationId="{98D19E21-879E-4E0E-A889-82B624CEC249}"/>
          </ac:graphicFrameMkLst>
        </pc:graphicFrameChg>
      </pc:sldChg>
      <pc:sldChg chg="new del">
        <pc:chgData name="fernando ribeiro" userId="9bb9909d9a55853f" providerId="LiveId" clId="{C351C9EC-2F8E-4712-AEF2-5E9C6C8FE811}" dt="2020-07-04T17:53:31.211" v="9267" actId="47"/>
        <pc:sldMkLst>
          <pc:docMk/>
          <pc:sldMk cId="2034084805" sldId="286"/>
        </pc:sldMkLst>
      </pc:sldChg>
      <pc:sldChg chg="addSp delSp modSp new mod">
        <pc:chgData name="fernando ribeiro" userId="9bb9909d9a55853f" providerId="LiveId" clId="{C351C9EC-2F8E-4712-AEF2-5E9C6C8FE811}" dt="2020-07-07T15:03:11.941" v="16523" actId="1036"/>
        <pc:sldMkLst>
          <pc:docMk/>
          <pc:sldMk cId="1311420212" sldId="287"/>
        </pc:sldMkLst>
        <pc:spChg chg="add mod">
          <ac:chgData name="fernando ribeiro" userId="9bb9909d9a55853f" providerId="LiveId" clId="{C351C9EC-2F8E-4712-AEF2-5E9C6C8FE811}" dt="2020-07-07T15:01:55.659" v="16484" actId="1035"/>
          <ac:spMkLst>
            <pc:docMk/>
            <pc:sldMk cId="1311420212" sldId="287"/>
            <ac:spMk id="2" creationId="{58E54B24-CAF9-46C8-8854-9CCEF8A4177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4" creationId="{630CA255-2F49-4AA5-97CE-5DE96BCB6C96}"/>
          </ac:spMkLst>
        </pc:spChg>
        <pc:spChg chg="add del mod">
          <ac:chgData name="fernando ribeiro" userId="9bb9909d9a55853f" providerId="LiveId" clId="{C351C9EC-2F8E-4712-AEF2-5E9C6C8FE811}" dt="2020-07-04T19:51:21.817" v="9933" actId="478"/>
          <ac:spMkLst>
            <pc:docMk/>
            <pc:sldMk cId="1311420212" sldId="287"/>
            <ac:spMk id="5" creationId="{CB86B8B8-41D9-4812-9E3A-54B4A3C6DE25}"/>
          </ac:spMkLst>
        </pc:spChg>
        <pc:spChg chg="add mod">
          <ac:chgData name="fernando ribeiro" userId="9bb9909d9a55853f" providerId="LiveId" clId="{C351C9EC-2F8E-4712-AEF2-5E9C6C8FE811}" dt="2020-07-07T15:02:31.577" v="16494" actId="207"/>
          <ac:spMkLst>
            <pc:docMk/>
            <pc:sldMk cId="1311420212" sldId="287"/>
            <ac:spMk id="6" creationId="{07441742-EDDB-4C36-A786-E1AEF0E348A8}"/>
          </ac:spMkLst>
        </pc:spChg>
        <pc:spChg chg="add del mod">
          <ac:chgData name="fernando ribeiro" userId="9bb9909d9a55853f" providerId="LiveId" clId="{C351C9EC-2F8E-4712-AEF2-5E9C6C8FE811}" dt="2020-07-04T19:49:17.588" v="9898"/>
          <ac:spMkLst>
            <pc:docMk/>
            <pc:sldMk cId="1311420212" sldId="287"/>
            <ac:spMk id="7" creationId="{7D009393-47C0-477C-A9BC-F90CACA27748}"/>
          </ac:spMkLst>
        </pc:spChg>
        <pc:spChg chg="add mod">
          <ac:chgData name="fernando ribeiro" userId="9bb9909d9a55853f" providerId="LiveId" clId="{C351C9EC-2F8E-4712-AEF2-5E9C6C8FE811}" dt="2020-07-07T15:02:53.246" v="16500" actId="108"/>
          <ac:spMkLst>
            <pc:docMk/>
            <pc:sldMk cId="1311420212" sldId="287"/>
            <ac:spMk id="8" creationId="{E929161D-ACF9-47D6-A9A6-1D9D038297B0}"/>
          </ac:spMkLst>
        </pc:spChg>
        <pc:spChg chg="add mod">
          <ac:chgData name="fernando ribeiro" userId="9bb9909d9a55853f" providerId="LiveId" clId="{C351C9EC-2F8E-4712-AEF2-5E9C6C8FE811}" dt="2020-07-07T15:02:55.556" v="16501" actId="108"/>
          <ac:spMkLst>
            <pc:docMk/>
            <pc:sldMk cId="1311420212" sldId="287"/>
            <ac:spMk id="9" creationId="{6EA167A7-D2A3-48FB-AFB2-22DF77891B83}"/>
          </ac:spMkLst>
        </pc:spChg>
        <pc:spChg chg="add del mod">
          <ac:chgData name="fernando ribeiro" userId="9bb9909d9a55853f" providerId="LiveId" clId="{C351C9EC-2F8E-4712-AEF2-5E9C6C8FE811}" dt="2020-07-04T19:49:39.096" v="9907"/>
          <ac:spMkLst>
            <pc:docMk/>
            <pc:sldMk cId="1311420212" sldId="287"/>
            <ac:spMk id="10" creationId="{77FB1C38-58DE-4200-9BCB-2AEBE9EB9A7A}"/>
          </ac:spMkLst>
        </pc:spChg>
        <pc:spChg chg="add mod">
          <ac:chgData name="fernando ribeiro" userId="9bb9909d9a55853f" providerId="LiveId" clId="{C351C9EC-2F8E-4712-AEF2-5E9C6C8FE811}" dt="2020-07-07T15:02:35.247" v="16495" actId="108"/>
          <ac:spMkLst>
            <pc:docMk/>
            <pc:sldMk cId="1311420212" sldId="287"/>
            <ac:spMk id="11" creationId="{E72634E2-3EE1-4940-BE80-AB6C4257FD3E}"/>
          </ac:spMkLst>
        </pc:spChg>
        <pc:spChg chg="add del mod">
          <ac:chgData name="fernando ribeiro" userId="9bb9909d9a55853f" providerId="LiveId" clId="{C351C9EC-2F8E-4712-AEF2-5E9C6C8FE811}" dt="2020-07-04T19:49:48.485" v="9912"/>
          <ac:spMkLst>
            <pc:docMk/>
            <pc:sldMk cId="1311420212" sldId="287"/>
            <ac:spMk id="12" creationId="{CEFE2E5F-8C77-407F-BFC9-281ABADD0201}"/>
          </ac:spMkLst>
        </pc:spChg>
        <pc:spChg chg="add mod">
          <ac:chgData name="fernando ribeiro" userId="9bb9909d9a55853f" providerId="LiveId" clId="{C351C9EC-2F8E-4712-AEF2-5E9C6C8FE811}" dt="2020-07-07T15:02:50.296" v="16499" actId="108"/>
          <ac:spMkLst>
            <pc:docMk/>
            <pc:sldMk cId="1311420212" sldId="287"/>
            <ac:spMk id="13" creationId="{9CBB7ECE-323F-434F-9725-E08B580590BA}"/>
          </ac:spMkLst>
        </pc:spChg>
        <pc:spChg chg="add del mod">
          <ac:chgData name="fernando ribeiro" userId="9bb9909d9a55853f" providerId="LiveId" clId="{C351C9EC-2F8E-4712-AEF2-5E9C6C8FE811}" dt="2020-07-04T19:49:57.046" v="9917"/>
          <ac:spMkLst>
            <pc:docMk/>
            <pc:sldMk cId="1311420212" sldId="287"/>
            <ac:spMk id="14" creationId="{AB6CA8F5-02BD-4B50-B6F7-4E1C1E18BA9A}"/>
          </ac:spMkLst>
        </pc:spChg>
        <pc:spChg chg="add mod">
          <ac:chgData name="fernando ribeiro" userId="9bb9909d9a55853f" providerId="LiveId" clId="{C351C9EC-2F8E-4712-AEF2-5E9C6C8FE811}" dt="2020-07-07T15:02:46.436" v="16498" actId="108"/>
          <ac:spMkLst>
            <pc:docMk/>
            <pc:sldMk cId="1311420212" sldId="287"/>
            <ac:spMk id="15" creationId="{8CADB209-4CFD-40B4-860A-5D7B70C5EB3E}"/>
          </ac:spMkLst>
        </pc:spChg>
        <pc:spChg chg="add del mod">
          <ac:chgData name="fernando ribeiro" userId="9bb9909d9a55853f" providerId="LiveId" clId="{C351C9EC-2F8E-4712-AEF2-5E9C6C8FE811}" dt="2020-07-04T19:50:08.424" v="9922"/>
          <ac:spMkLst>
            <pc:docMk/>
            <pc:sldMk cId="1311420212" sldId="287"/>
            <ac:spMk id="16" creationId="{8DEC8D28-E48E-4380-9557-78ADBE3A1EFE}"/>
          </ac:spMkLst>
        </pc:spChg>
        <pc:spChg chg="add mod">
          <ac:chgData name="fernando ribeiro" userId="9bb9909d9a55853f" providerId="LiveId" clId="{C351C9EC-2F8E-4712-AEF2-5E9C6C8FE811}" dt="2020-07-07T15:02:42.927" v="16497" actId="108"/>
          <ac:spMkLst>
            <pc:docMk/>
            <pc:sldMk cId="1311420212" sldId="287"/>
            <ac:spMk id="17" creationId="{7E1D8FC8-9821-4563-84F9-9E63C707AC41}"/>
          </ac:spMkLst>
        </pc:spChg>
        <pc:spChg chg="add mod">
          <ac:chgData name="fernando ribeiro" userId="9bb9909d9a55853f" providerId="LiveId" clId="{C351C9EC-2F8E-4712-AEF2-5E9C6C8FE811}" dt="2020-07-04T20:08:44.037" v="10360" actId="14100"/>
          <ac:spMkLst>
            <pc:docMk/>
            <pc:sldMk cId="1311420212" sldId="287"/>
            <ac:spMk id="18" creationId="{E7F335C4-4722-4B06-B01B-F351A997C5C5}"/>
          </ac:spMkLst>
        </pc:spChg>
        <pc:spChg chg="add mod">
          <ac:chgData name="fernando ribeiro" userId="9bb9909d9a55853f" providerId="LiveId" clId="{C351C9EC-2F8E-4712-AEF2-5E9C6C8FE811}" dt="2020-07-07T15:03:11.941" v="16523" actId="1036"/>
          <ac:spMkLst>
            <pc:docMk/>
            <pc:sldMk cId="1311420212" sldId="287"/>
            <ac:spMk id="19" creationId="{D6E26521-966C-4779-B92A-99D5A732DFE2}"/>
          </ac:spMkLst>
        </pc:spChg>
        <pc:spChg chg="add del mod">
          <ac:chgData name="fernando ribeiro" userId="9bb9909d9a55853f" providerId="LiveId" clId="{C351C9EC-2F8E-4712-AEF2-5E9C6C8FE811}" dt="2020-07-04T19:58:29.048" v="10124" actId="478"/>
          <ac:spMkLst>
            <pc:docMk/>
            <pc:sldMk cId="1311420212" sldId="287"/>
            <ac:spMk id="20" creationId="{81DF5EC3-7CA2-4C9F-8009-509100DCC52E}"/>
          </ac:spMkLst>
        </pc:spChg>
        <pc:spChg chg="add del mod">
          <ac:chgData name="fernando ribeiro" userId="9bb9909d9a55853f" providerId="LiveId" clId="{C351C9EC-2F8E-4712-AEF2-5E9C6C8FE811}" dt="2020-07-04T19:58:30.358" v="10125" actId="478"/>
          <ac:spMkLst>
            <pc:docMk/>
            <pc:sldMk cId="1311420212" sldId="287"/>
            <ac:spMk id="21" creationId="{36A29153-DFAC-4721-B673-D07AA98EF5D1}"/>
          </ac:spMkLst>
        </pc:spChg>
        <pc:spChg chg="add del mod">
          <ac:chgData name="fernando ribeiro" userId="9bb9909d9a55853f" providerId="LiveId" clId="{C351C9EC-2F8E-4712-AEF2-5E9C6C8FE811}" dt="2020-07-04T19:57:44.306" v="10111" actId="478"/>
          <ac:spMkLst>
            <pc:docMk/>
            <pc:sldMk cId="1311420212" sldId="287"/>
            <ac:spMk id="22" creationId="{819BED84-531B-40B1-A7E1-ABA045AF499F}"/>
          </ac:spMkLst>
        </pc:spChg>
        <pc:spChg chg="add del mod">
          <ac:chgData name="fernando ribeiro" userId="9bb9909d9a55853f" providerId="LiveId" clId="{C351C9EC-2F8E-4712-AEF2-5E9C6C8FE811}" dt="2020-07-04T19:58:31.743" v="10126" actId="478"/>
          <ac:spMkLst>
            <pc:docMk/>
            <pc:sldMk cId="1311420212" sldId="287"/>
            <ac:spMk id="23" creationId="{4C10A1D1-E9C2-4D8C-8EFF-251BEBB74079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4" creationId="{71AA4C7F-C637-4E91-8098-E8A950CA701E}"/>
          </ac:spMkLst>
        </pc:spChg>
        <pc:spChg chg="add del mod">
          <ac:chgData name="fernando ribeiro" userId="9bb9909d9a55853f" providerId="LiveId" clId="{C351C9EC-2F8E-4712-AEF2-5E9C6C8FE811}" dt="2020-07-04T20:00:48.719" v="10182"/>
          <ac:spMkLst>
            <pc:docMk/>
            <pc:sldMk cId="1311420212" sldId="287"/>
            <ac:spMk id="25" creationId="{45C3CF44-E612-4335-ACDD-D0B8446F510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6" creationId="{CED095BD-58D8-49B9-AAE5-0D74D150574A}"/>
          </ac:spMkLst>
        </pc:spChg>
        <pc:spChg chg="add del mod">
          <ac:chgData name="fernando ribeiro" userId="9bb9909d9a55853f" providerId="LiveId" clId="{C351C9EC-2F8E-4712-AEF2-5E9C6C8FE811}" dt="2020-07-04T20:01:52.791" v="10197"/>
          <ac:spMkLst>
            <pc:docMk/>
            <pc:sldMk cId="1311420212" sldId="287"/>
            <ac:spMk id="27" creationId="{08B4430E-146E-4145-9E7D-CD4C5FA809AD}"/>
          </ac:spMkLst>
        </pc:spChg>
        <pc:spChg chg="add del mod">
          <ac:chgData name="fernando ribeiro" userId="9bb9909d9a55853f" providerId="LiveId" clId="{C351C9EC-2F8E-4712-AEF2-5E9C6C8FE811}" dt="2020-07-04T20:02:46.388" v="10211" actId="478"/>
          <ac:spMkLst>
            <pc:docMk/>
            <pc:sldMk cId="1311420212" sldId="287"/>
            <ac:spMk id="28" creationId="{31A67927-C4DF-4F6D-8EB8-B0A660F0E122}"/>
          </ac:spMkLst>
        </pc:spChg>
        <pc:spChg chg="add del mod">
          <ac:chgData name="fernando ribeiro" userId="9bb9909d9a55853f" providerId="LiveId" clId="{C351C9EC-2F8E-4712-AEF2-5E9C6C8FE811}" dt="2020-07-04T20:04:40.804" v="10215"/>
          <ac:spMkLst>
            <pc:docMk/>
            <pc:sldMk cId="1311420212" sldId="287"/>
            <ac:spMk id="29" creationId="{3F249CC3-3E7D-4BC0-9E20-8AE839E130C2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0" creationId="{272D2AC2-4E3A-42A2-B1B1-F33E09CACC0A}"/>
          </ac:spMkLst>
        </pc:spChg>
        <pc:spChg chg="add del mod">
          <ac:chgData name="fernando ribeiro" userId="9bb9909d9a55853f" providerId="LiveId" clId="{C351C9EC-2F8E-4712-AEF2-5E9C6C8FE811}" dt="2020-07-04T20:06:39.484" v="10310"/>
          <ac:spMkLst>
            <pc:docMk/>
            <pc:sldMk cId="1311420212" sldId="287"/>
            <ac:spMk id="31" creationId="{8C453D63-7E19-4BBF-A28B-E8DEFA7D2E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2" creationId="{93503284-012E-4221-9309-A7E98FC6D1BA}"/>
          </ac:spMkLst>
        </pc:spChg>
        <pc:spChg chg="add del mod">
          <ac:chgData name="fernando ribeiro" userId="9bb9909d9a55853f" providerId="LiveId" clId="{C351C9EC-2F8E-4712-AEF2-5E9C6C8FE811}" dt="2020-07-04T20:07:16.948" v="10324"/>
          <ac:spMkLst>
            <pc:docMk/>
            <pc:sldMk cId="1311420212" sldId="287"/>
            <ac:spMk id="33" creationId="{4A8DEC24-3677-4A27-A2EB-3E303F155A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4" creationId="{E7E32821-BFC3-43CA-A7E1-0A736A856B16}"/>
          </ac:spMkLst>
        </pc:spChg>
        <pc:spChg chg="add mod">
          <ac:chgData name="fernando ribeiro" userId="9bb9909d9a55853f" providerId="LiveId" clId="{C351C9EC-2F8E-4712-AEF2-5E9C6C8FE811}" dt="2020-07-07T15:02:03.689" v="16485"/>
          <ac:spMkLst>
            <pc:docMk/>
            <pc:sldMk cId="1311420212" sldId="287"/>
            <ac:spMk id="35" creationId="{E725D3B7-BECA-4FF4-8701-CCCC6CB2AC3A}"/>
          </ac:spMkLst>
        </pc:spChg>
        <pc:graphicFrameChg chg="add del mod modGraphic">
          <ac:chgData name="fernando ribeiro" userId="9bb9909d9a55853f" providerId="LiveId" clId="{C351C9EC-2F8E-4712-AEF2-5E9C6C8FE811}" dt="2020-07-04T19:50:14.396" v="9926" actId="478"/>
          <ac:graphicFrameMkLst>
            <pc:docMk/>
            <pc:sldMk cId="1311420212" sldId="287"/>
            <ac:graphicFrameMk id="3" creationId="{FC27C8D4-8CA8-4697-B838-DCA90B72F18E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4:32.607" v="16716" actId="6549"/>
        <pc:sldMkLst>
          <pc:docMk/>
          <pc:sldMk cId="2353164797" sldId="288"/>
        </pc:sldMkLst>
        <pc:spChg chg="add del mod">
          <ac:chgData name="fernando ribeiro" userId="9bb9909d9a55853f" providerId="LiveId" clId="{C351C9EC-2F8E-4712-AEF2-5E9C6C8FE811}" dt="2020-07-04T19:54:57.009" v="9997" actId="21"/>
          <ac:spMkLst>
            <pc:docMk/>
            <pc:sldMk cId="2353164797" sldId="288"/>
            <ac:spMk id="3" creationId="{78C064F7-87D8-4F15-953E-559DE231BDD7}"/>
          </ac:spMkLst>
        </pc:spChg>
        <pc:spChg chg="add del mod">
          <ac:chgData name="fernando ribeiro" userId="9bb9909d9a55853f" providerId="LiveId" clId="{C351C9EC-2F8E-4712-AEF2-5E9C6C8FE811}" dt="2020-07-04T19:56:07.891" v="10087" actId="478"/>
          <ac:spMkLst>
            <pc:docMk/>
            <pc:sldMk cId="2353164797" sldId="288"/>
            <ac:spMk id="4" creationId="{18A6AB6B-9EBD-4631-BCDB-A12F845522A1}"/>
          </ac:spMkLst>
        </pc:spChg>
        <pc:spChg chg="add mod">
          <ac:chgData name="fernando ribeiro" userId="9bb9909d9a55853f" providerId="LiveId" clId="{C351C9EC-2F8E-4712-AEF2-5E9C6C8FE811}" dt="2020-07-04T19:46:36.384" v="9859" actId="21"/>
          <ac:spMkLst>
            <pc:docMk/>
            <pc:sldMk cId="2353164797" sldId="288"/>
            <ac:spMk id="5" creationId="{5E091D74-5911-409C-A087-DE93FB1D0F82}"/>
          </ac:spMkLst>
        </pc:spChg>
        <pc:spChg chg="add del mod">
          <ac:chgData name="fernando ribeiro" userId="9bb9909d9a55853f" providerId="LiveId" clId="{C351C9EC-2F8E-4712-AEF2-5E9C6C8FE811}" dt="2020-07-04T20:09:31.072" v="10363"/>
          <ac:spMkLst>
            <pc:docMk/>
            <pc:sldMk cId="2353164797" sldId="288"/>
            <ac:spMk id="7" creationId="{B450230B-C48D-4795-8C91-A12951390460}"/>
          </ac:spMkLst>
        </pc:spChg>
        <pc:spChg chg="add mod">
          <ac:chgData name="fernando ribeiro" userId="9bb9909d9a55853f" providerId="LiveId" clId="{C351C9EC-2F8E-4712-AEF2-5E9C6C8FE811}" dt="2020-07-07T15:03:58.657" v="16534" actId="20577"/>
          <ac:spMkLst>
            <pc:docMk/>
            <pc:sldMk cId="2353164797" sldId="288"/>
            <ac:spMk id="8" creationId="{5EA0CE71-CFE3-4DE7-85D0-0299B55EFE9A}"/>
          </ac:spMkLst>
        </pc:spChg>
        <pc:spChg chg="add mod">
          <ac:chgData name="fernando ribeiro" userId="9bb9909d9a55853f" providerId="LiveId" clId="{C351C9EC-2F8E-4712-AEF2-5E9C6C8FE811}" dt="2020-07-07T15:03:23.959" v="16524" actId="108"/>
          <ac:spMkLst>
            <pc:docMk/>
            <pc:sldMk cId="2353164797" sldId="288"/>
            <ac:spMk id="9" creationId="{3F42DD7B-E8CB-4D0B-98FE-776651C7CC90}"/>
          </ac:spMkLst>
        </pc:spChg>
        <pc:spChg chg="add del mod">
          <ac:chgData name="fernando ribeiro" userId="9bb9909d9a55853f" providerId="LiveId" clId="{C351C9EC-2F8E-4712-AEF2-5E9C6C8FE811}" dt="2020-07-04T20:10:52.068" v="10381"/>
          <ac:spMkLst>
            <pc:docMk/>
            <pc:sldMk cId="2353164797" sldId="288"/>
            <ac:spMk id="10" creationId="{BD35EA67-003B-4C53-B1A0-5720D8AAAF8D}"/>
          </ac:spMkLst>
        </pc:spChg>
        <pc:spChg chg="add mod">
          <ac:chgData name="fernando ribeiro" userId="9bb9909d9a55853f" providerId="LiveId" clId="{C351C9EC-2F8E-4712-AEF2-5E9C6C8FE811}" dt="2020-07-07T15:03:54.057" v="16532" actId="108"/>
          <ac:spMkLst>
            <pc:docMk/>
            <pc:sldMk cId="2353164797" sldId="288"/>
            <ac:spMk id="11" creationId="{F4A18248-42FE-429C-BA63-BB6EBC842BAB}"/>
          </ac:spMkLst>
        </pc:spChg>
        <pc:spChg chg="add mod">
          <ac:chgData name="fernando ribeiro" userId="9bb9909d9a55853f" providerId="LiveId" clId="{C351C9EC-2F8E-4712-AEF2-5E9C6C8FE811}" dt="2020-07-07T15:06:13.572" v="16580" actId="1036"/>
          <ac:spMkLst>
            <pc:docMk/>
            <pc:sldMk cId="2353164797" sldId="288"/>
            <ac:spMk id="12" creationId="{EFE1516C-F1F0-4447-85C4-110611776AFE}"/>
          </ac:spMkLst>
        </pc:spChg>
        <pc:spChg chg="add mod">
          <ac:chgData name="fernando ribeiro" userId="9bb9909d9a55853f" providerId="LiveId" clId="{C351C9EC-2F8E-4712-AEF2-5E9C6C8FE811}" dt="2020-07-07T15:14:32.607" v="16716" actId="6549"/>
          <ac:spMkLst>
            <pc:docMk/>
            <pc:sldMk cId="2353164797" sldId="288"/>
            <ac:spMk id="13" creationId="{CFA14F98-376D-4E78-84B2-423E55D173E0}"/>
          </ac:spMkLst>
        </pc:spChg>
        <pc:spChg chg="add mod">
          <ac:chgData name="fernando ribeiro" userId="9bb9909d9a55853f" providerId="LiveId" clId="{C351C9EC-2F8E-4712-AEF2-5E9C6C8FE811}" dt="2020-07-07T15:06:22.822" v="16582" actId="108"/>
          <ac:spMkLst>
            <pc:docMk/>
            <pc:sldMk cId="2353164797" sldId="288"/>
            <ac:spMk id="14" creationId="{973161C6-63D6-4A0B-9407-761285AB8461}"/>
          </ac:spMkLst>
        </pc:spChg>
        <pc:spChg chg="add mod">
          <ac:chgData name="fernando ribeiro" userId="9bb9909d9a55853f" providerId="LiveId" clId="{C351C9EC-2F8E-4712-AEF2-5E9C6C8FE811}" dt="2020-07-07T15:14:17.328" v="16710" actId="1036"/>
          <ac:spMkLst>
            <pc:docMk/>
            <pc:sldMk cId="2353164797" sldId="288"/>
            <ac:spMk id="15" creationId="{C07E3C28-1E14-494C-932E-8B09194AD999}"/>
          </ac:spMkLst>
        </pc:spChg>
        <pc:spChg chg="add mod">
          <ac:chgData name="fernando ribeiro" userId="9bb9909d9a55853f" providerId="LiveId" clId="{C351C9EC-2F8E-4712-AEF2-5E9C6C8FE811}" dt="2020-07-07T15:14:09.808" v="16693"/>
          <ac:spMkLst>
            <pc:docMk/>
            <pc:sldMk cId="2353164797" sldId="288"/>
            <ac:spMk id="16" creationId="{219D4F4C-23C3-48B1-BE6E-411C4760FC8A}"/>
          </ac:spMkLst>
        </pc:spChg>
        <pc:graphicFrameChg chg="add del mod modGraphic">
          <ac:chgData name="fernando ribeiro" userId="9bb9909d9a55853f" providerId="LiveId" clId="{C351C9EC-2F8E-4712-AEF2-5E9C6C8FE811}" dt="2020-07-04T20:08:55.358" v="10361" actId="478"/>
          <ac:graphicFrameMkLst>
            <pc:docMk/>
            <pc:sldMk cId="2353164797" sldId="288"/>
            <ac:graphicFrameMk id="2" creationId="{722DCA68-6CCD-4D46-8203-D83DAF524F99}"/>
          </ac:graphicFrameMkLst>
        </pc:graphicFrameChg>
        <pc:graphicFrameChg chg="add del mod">
          <ac:chgData name="fernando ribeiro" userId="9bb9909d9a55853f" providerId="LiveId" clId="{C351C9EC-2F8E-4712-AEF2-5E9C6C8FE811}" dt="2020-07-04T20:09:31.072" v="10363"/>
          <ac:graphicFrameMkLst>
            <pc:docMk/>
            <pc:sldMk cId="2353164797" sldId="288"/>
            <ac:graphicFrameMk id="6" creationId="{7E10CEAE-29AB-45EB-B06F-31D18F5B6AD5}"/>
          </ac:graphicFrameMkLst>
        </pc:graphicFrameChg>
      </pc:sldChg>
      <pc:sldChg chg="addSp delSp modSp new mod ord setBg">
        <pc:chgData name="fernando ribeiro" userId="9bb9909d9a55853f" providerId="LiveId" clId="{C351C9EC-2F8E-4712-AEF2-5E9C6C8FE811}" dt="2020-07-08T12:54:37.048" v="17271" actId="1076"/>
        <pc:sldMkLst>
          <pc:docMk/>
          <pc:sldMk cId="526873970" sldId="289"/>
        </pc:sldMkLst>
        <pc:spChg chg="del">
          <ac:chgData name="fernando ribeiro" userId="9bb9909d9a55853f" providerId="LiveId" clId="{C351C9EC-2F8E-4712-AEF2-5E9C6C8FE811}" dt="2020-07-08T12:24:16.674" v="16723" actId="478"/>
          <ac:spMkLst>
            <pc:docMk/>
            <pc:sldMk cId="526873970" sldId="289"/>
            <ac:spMk id="2" creationId="{D7D803EF-E22B-49D5-A44E-E5B8F4F45017}"/>
          </ac:spMkLst>
        </pc:spChg>
        <pc:spChg chg="del">
          <ac:chgData name="fernando ribeiro" userId="9bb9909d9a55853f" providerId="LiveId" clId="{C351C9EC-2F8E-4712-AEF2-5E9C6C8FE811}" dt="2020-07-08T12:24:18.973" v="16724" actId="478"/>
          <ac:spMkLst>
            <pc:docMk/>
            <pc:sldMk cId="526873970" sldId="289"/>
            <ac:spMk id="3" creationId="{65976862-1EDD-440A-A997-1ECDE81FDD3F}"/>
          </ac:spMkLst>
        </pc:spChg>
        <pc:spChg chg="add mod">
          <ac:chgData name="fernando ribeiro" userId="9bb9909d9a55853f" providerId="LiveId" clId="{C351C9EC-2F8E-4712-AEF2-5E9C6C8FE811}" dt="2020-07-08T12:26:25.826" v="16773" actId="1076"/>
          <ac:spMkLst>
            <pc:docMk/>
            <pc:sldMk cId="526873970" sldId="289"/>
            <ac:spMk id="4" creationId="{4B211223-FD00-45C0-B82F-6D7E0F036A2F}"/>
          </ac:spMkLst>
        </pc:spChg>
        <pc:spChg chg="add mod">
          <ac:chgData name="fernando ribeiro" userId="9bb9909d9a55853f" providerId="LiveId" clId="{C351C9EC-2F8E-4712-AEF2-5E9C6C8FE811}" dt="2020-07-08T12:53:41.608" v="17263" actId="1076"/>
          <ac:spMkLst>
            <pc:docMk/>
            <pc:sldMk cId="526873970" sldId="289"/>
            <ac:spMk id="10" creationId="{430FDE45-0394-4B6A-A7D5-39189F92DB3C}"/>
          </ac:spMkLst>
        </pc:spChg>
        <pc:spChg chg="add mod">
          <ac:chgData name="fernando ribeiro" userId="9bb9909d9a55853f" providerId="LiveId" clId="{C351C9EC-2F8E-4712-AEF2-5E9C6C8FE811}" dt="2020-07-08T12:54:24.497" v="17269" actId="1076"/>
          <ac:spMkLst>
            <pc:docMk/>
            <pc:sldMk cId="526873970" sldId="289"/>
            <ac:spMk id="11" creationId="{9341E0B3-5656-4B3F-8220-A3F9DAAE01CC}"/>
          </ac:spMkLst>
        </pc:spChg>
        <pc:spChg chg="add mod">
          <ac:chgData name="fernando ribeiro" userId="9bb9909d9a55853f" providerId="LiveId" clId="{C351C9EC-2F8E-4712-AEF2-5E9C6C8FE811}" dt="2020-07-08T12:54:15.715" v="17268" actId="1038"/>
          <ac:spMkLst>
            <pc:docMk/>
            <pc:sldMk cId="526873970" sldId="289"/>
            <ac:spMk id="12" creationId="{1487A839-14CF-4A06-9268-4731D4BEF308}"/>
          </ac:spMkLst>
        </pc:spChg>
        <pc:spChg chg="add mod">
          <ac:chgData name="fernando ribeiro" userId="9bb9909d9a55853f" providerId="LiveId" clId="{C351C9EC-2F8E-4712-AEF2-5E9C6C8FE811}" dt="2020-07-08T12:31:33.823" v="16870" actId="1036"/>
          <ac:spMkLst>
            <pc:docMk/>
            <pc:sldMk cId="526873970" sldId="289"/>
            <ac:spMk id="13" creationId="{4B92B38E-F6E9-4F1F-A807-BD6AA1ADEF4C}"/>
          </ac:spMkLst>
        </pc:spChg>
        <pc:spChg chg="add mod">
          <ac:chgData name="fernando ribeiro" userId="9bb9909d9a55853f" providerId="LiveId" clId="{C351C9EC-2F8E-4712-AEF2-5E9C6C8FE811}" dt="2020-07-08T12:36:53.221" v="17039" actId="2711"/>
          <ac:spMkLst>
            <pc:docMk/>
            <pc:sldMk cId="526873970" sldId="289"/>
            <ac:spMk id="16" creationId="{4CE430C7-22BE-48BC-BFEA-E331DC618B47}"/>
          </ac:spMkLst>
        </pc:spChg>
        <pc:spChg chg="add mod">
          <ac:chgData name="fernando ribeiro" userId="9bb9909d9a55853f" providerId="LiveId" clId="{C351C9EC-2F8E-4712-AEF2-5E9C6C8FE811}" dt="2020-07-08T12:34:01.545" v="16937" actId="1076"/>
          <ac:spMkLst>
            <pc:docMk/>
            <pc:sldMk cId="526873970" sldId="289"/>
            <ac:spMk id="17" creationId="{F2D56B19-77C9-4D2C-9336-EC81921B08F7}"/>
          </ac:spMkLst>
        </pc:spChg>
        <pc:spChg chg="add mod">
          <ac:chgData name="fernando ribeiro" userId="9bb9909d9a55853f" providerId="LiveId" clId="{C351C9EC-2F8E-4712-AEF2-5E9C6C8FE811}" dt="2020-07-08T12:34:05.114" v="16938" actId="1076"/>
          <ac:spMkLst>
            <pc:docMk/>
            <pc:sldMk cId="526873970" sldId="289"/>
            <ac:spMk id="18" creationId="{280FBC4D-CCC7-447C-9C9E-2949471E2910}"/>
          </ac:spMkLst>
        </pc:spChg>
        <pc:spChg chg="add mod">
          <ac:chgData name="fernando ribeiro" userId="9bb9909d9a55853f" providerId="LiveId" clId="{C351C9EC-2F8E-4712-AEF2-5E9C6C8FE811}" dt="2020-07-08T12:35:30.486" v="16995" actId="207"/>
          <ac:spMkLst>
            <pc:docMk/>
            <pc:sldMk cId="526873970" sldId="289"/>
            <ac:spMk id="19" creationId="{ACAC105D-547F-484B-A406-649CE1216D55}"/>
          </ac:spMkLst>
        </pc:spChg>
        <pc:spChg chg="add del mod">
          <ac:chgData name="fernando ribeiro" userId="9bb9909d9a55853f" providerId="LiveId" clId="{C351C9EC-2F8E-4712-AEF2-5E9C6C8FE811}" dt="2020-07-08T12:47:30.226" v="17249" actId="478"/>
          <ac:spMkLst>
            <pc:docMk/>
            <pc:sldMk cId="526873970" sldId="289"/>
            <ac:spMk id="20" creationId="{D8FB8769-B5BF-4D3B-B504-A016215CE0AD}"/>
          </ac:spMkLst>
        </pc:spChg>
        <pc:spChg chg="add del mod">
          <ac:chgData name="fernando ribeiro" userId="9bb9909d9a55853f" providerId="LiveId" clId="{C351C9EC-2F8E-4712-AEF2-5E9C6C8FE811}" dt="2020-07-08T12:46:03.598" v="17230" actId="478"/>
          <ac:spMkLst>
            <pc:docMk/>
            <pc:sldMk cId="526873970" sldId="289"/>
            <ac:spMk id="21" creationId="{9A3F261D-54D1-4C5B-8C62-004B712849E6}"/>
          </ac:spMkLst>
        </pc:spChg>
        <pc:spChg chg="add mod">
          <ac:chgData name="fernando ribeiro" userId="9bb9909d9a55853f" providerId="LiveId" clId="{C351C9EC-2F8E-4712-AEF2-5E9C6C8FE811}" dt="2020-07-08T12:47:06.228" v="17244" actId="2085"/>
          <ac:spMkLst>
            <pc:docMk/>
            <pc:sldMk cId="526873970" sldId="289"/>
            <ac:spMk id="22" creationId="{1BAF1ECF-8D36-4F6D-A039-2499A36980A9}"/>
          </ac:spMkLst>
        </pc:spChg>
        <pc:graphicFrameChg chg="add del">
          <ac:chgData name="fernando ribeiro" userId="9bb9909d9a55853f" providerId="LiveId" clId="{C351C9EC-2F8E-4712-AEF2-5E9C6C8FE811}" dt="2020-07-08T12:28:05.287" v="16780"/>
          <ac:graphicFrameMkLst>
            <pc:docMk/>
            <pc:sldMk cId="526873970" sldId="289"/>
            <ac:graphicFrameMk id="14" creationId="{B885593D-9E3B-4532-9E00-76F151E4C1FB}"/>
          </ac:graphicFrameMkLst>
        </pc:graphicFrameChg>
        <pc:graphicFrameChg chg="add mod modGraphic">
          <ac:chgData name="fernando ribeiro" userId="9bb9909d9a55853f" providerId="LiveId" clId="{C351C9EC-2F8E-4712-AEF2-5E9C6C8FE811}" dt="2020-07-08T12:36:21.689" v="17038" actId="6549"/>
          <ac:graphicFrameMkLst>
            <pc:docMk/>
            <pc:sldMk cId="526873970" sldId="289"/>
            <ac:graphicFrameMk id="15" creationId="{76101253-2FFC-4208-BB2B-6C7FE6DEFBE9}"/>
          </ac:graphicFrameMkLst>
        </pc:graphicFrameChg>
        <pc:picChg chg="add mod">
          <ac:chgData name="fernando ribeiro" userId="9bb9909d9a55853f" providerId="LiveId" clId="{C351C9EC-2F8E-4712-AEF2-5E9C6C8FE811}" dt="2020-07-08T12:35:08.054" v="16992" actId="1037"/>
          <ac:picMkLst>
            <pc:docMk/>
            <pc:sldMk cId="526873970" sldId="289"/>
            <ac:picMk id="5" creationId="{C5C92D65-44D0-42E6-8B4B-DE4DC49FE584}"/>
          </ac:picMkLst>
        </pc:picChg>
        <pc:picChg chg="add mod">
          <ac:chgData name="fernando ribeiro" userId="9bb9909d9a55853f" providerId="LiveId" clId="{C351C9EC-2F8E-4712-AEF2-5E9C6C8FE811}" dt="2020-07-08T12:54:37.048" v="17271" actId="1076"/>
          <ac:picMkLst>
            <pc:docMk/>
            <pc:sldMk cId="526873970" sldId="289"/>
            <ac:picMk id="6" creationId="{EC6DB10F-47F7-4A6C-AA35-8B6C80EA2FD8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7" creationId="{136B748B-832C-4B54-89B5-AD5B38DB25E3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8" creationId="{2B54EB82-9275-45BF-B7E7-555932E7F9D6}"/>
          </ac:picMkLst>
        </pc:picChg>
        <pc:picChg chg="add mod">
          <ac:chgData name="fernando ribeiro" userId="9bb9909d9a55853f" providerId="LiveId" clId="{C351C9EC-2F8E-4712-AEF2-5E9C6C8FE811}" dt="2020-07-08T12:37:10.339" v="17069" actId="1038"/>
          <ac:picMkLst>
            <pc:docMk/>
            <pc:sldMk cId="526873970" sldId="289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7:26.978" v="17248" actId="1076"/>
          <ac:picMkLst>
            <pc:docMk/>
            <pc:sldMk cId="526873970" sldId="289"/>
            <ac:picMk id="23" creationId="{15DB4197-052E-4B99-AE8E-D5566E123BE7}"/>
          </ac:picMkLst>
        </pc:picChg>
      </pc:sldChg>
      <pc:sldChg chg="addSp delSp modSp add del mod">
        <pc:chgData name="fernando ribeiro" userId="9bb9909d9a55853f" providerId="LiveId" clId="{C351C9EC-2F8E-4712-AEF2-5E9C6C8FE811}" dt="2020-07-08T12:51:10.766" v="17250" actId="47"/>
        <pc:sldMkLst>
          <pc:docMk/>
          <pc:sldMk cId="3150860956" sldId="290"/>
        </pc:sldMkLst>
        <pc:spChg chg="add del mod">
          <ac:chgData name="fernando ribeiro" userId="9bb9909d9a55853f" providerId="LiveId" clId="{C351C9EC-2F8E-4712-AEF2-5E9C6C8FE811}" dt="2020-07-08T12:43:44.062" v="17215" actId="478"/>
          <ac:spMkLst>
            <pc:docMk/>
            <pc:sldMk cId="3150860956" sldId="290"/>
            <ac:spMk id="2" creationId="{DA96CC44-C4F6-48BC-A0C0-8AAF6F6CCCEC}"/>
          </ac:spMkLst>
        </pc:spChg>
        <pc:spChg chg="mod">
          <ac:chgData name="fernando ribeiro" userId="9bb9909d9a55853f" providerId="LiveId" clId="{C351C9EC-2F8E-4712-AEF2-5E9C6C8FE811}" dt="2020-07-08T12:38:50.850" v="17085" actId="1076"/>
          <ac:spMkLst>
            <pc:docMk/>
            <pc:sldMk cId="3150860956" sldId="290"/>
            <ac:spMk id="4" creationId="{4B211223-FD00-45C0-B82F-6D7E0F036A2F}"/>
          </ac:spMkLst>
        </pc:spChg>
        <pc:spChg chg="mod">
          <ac:chgData name="fernando ribeiro" userId="9bb9909d9a55853f" providerId="LiveId" clId="{C351C9EC-2F8E-4712-AEF2-5E9C6C8FE811}" dt="2020-07-08T12:43:09.582" v="17212" actId="1036"/>
          <ac:spMkLst>
            <pc:docMk/>
            <pc:sldMk cId="3150860956" sldId="290"/>
            <ac:spMk id="10" creationId="{430FDE45-0394-4B6A-A7D5-39189F92DB3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1" creationId="{9341E0B3-5656-4B3F-8220-A3F9DAAE01C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2" creationId="{1487A839-14CF-4A06-9268-4731D4BEF308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3" creationId="{4B92B38E-F6E9-4F1F-A807-BD6AA1ADEF4C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7" creationId="{F2D56B19-77C9-4D2C-9336-EC81921B08F7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8" creationId="{280FBC4D-CCC7-447C-9C9E-2949471E2910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9" creationId="{ACAC105D-547F-484B-A406-649CE1216D55}"/>
          </ac:spMkLst>
        </pc:spChg>
        <pc:spChg chg="del">
          <ac:chgData name="fernando ribeiro" userId="9bb9909d9a55853f" providerId="LiveId" clId="{C351C9EC-2F8E-4712-AEF2-5E9C6C8FE811}" dt="2020-07-08T12:39:25.405" v="17095" actId="478"/>
          <ac:spMkLst>
            <pc:docMk/>
            <pc:sldMk cId="3150860956" sldId="290"/>
            <ac:spMk id="20" creationId="{D8FB8769-B5BF-4D3B-B504-A016215CE0AD}"/>
          </ac:spMkLst>
        </pc:spChg>
        <pc:spChg chg="mod">
          <ac:chgData name="fernando ribeiro" userId="9bb9909d9a55853f" providerId="LiveId" clId="{C351C9EC-2F8E-4712-AEF2-5E9C6C8FE811}" dt="2020-07-08T12:42:54.562" v="17205" actId="1076"/>
          <ac:spMkLst>
            <pc:docMk/>
            <pc:sldMk cId="3150860956" sldId="290"/>
            <ac:spMk id="21" creationId="{9A3F261D-54D1-4C5B-8C62-004B712849E6}"/>
          </ac:spMkLst>
        </pc:spChg>
        <pc:graphicFrameChg chg="mod modGraphic">
          <ac:chgData name="fernando ribeiro" userId="9bb9909d9a55853f" providerId="LiveId" clId="{C351C9EC-2F8E-4712-AEF2-5E9C6C8FE811}" dt="2020-07-08T12:42:49.994" v="17204" actId="1076"/>
          <ac:graphicFrameMkLst>
            <pc:docMk/>
            <pc:sldMk cId="3150860956" sldId="290"/>
            <ac:graphicFrameMk id="15" creationId="{76101253-2FFC-4208-BB2B-6C7FE6DEFBE9}"/>
          </ac:graphicFrameMkLst>
        </pc:graphicFrameChg>
        <pc:picChg chg="mod">
          <ac:chgData name="fernando ribeiro" userId="9bb9909d9a55853f" providerId="LiveId" clId="{C351C9EC-2F8E-4712-AEF2-5E9C6C8FE811}" dt="2020-07-08T12:43:05.422" v="17209" actId="1036"/>
          <ac:picMkLst>
            <pc:docMk/>
            <pc:sldMk cId="3150860956" sldId="290"/>
            <ac:picMk id="5" creationId="{C5C92D65-44D0-42E6-8B4B-DE4DC49FE584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6" creationId="{EC6DB10F-47F7-4A6C-AA35-8B6C80EA2FD8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7" creationId="{136B748B-832C-4B54-89B5-AD5B38DB25E3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8" creationId="{2B54EB82-9275-45BF-B7E7-555932E7F9D6}"/>
          </ac:picMkLst>
        </pc:picChg>
        <pc:picChg chg="mod">
          <ac:chgData name="fernando ribeiro" userId="9bb9909d9a55853f" providerId="LiveId" clId="{C351C9EC-2F8E-4712-AEF2-5E9C6C8FE811}" dt="2020-07-08T12:40:36.401" v="17125" actId="1076"/>
          <ac:picMkLst>
            <pc:docMk/>
            <pc:sldMk cId="3150860956" sldId="290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5:47.827" v="17229" actId="688"/>
          <ac:picMkLst>
            <pc:docMk/>
            <pc:sldMk cId="3150860956" sldId="290"/>
            <ac:picMk id="23" creationId="{EC76AD82-4E30-4C69-B6EE-24B78CBF304B}"/>
          </ac:picMkLst>
        </pc:picChg>
        <pc:cxnChg chg="add del mod">
          <ac:chgData name="fernando ribeiro" userId="9bb9909d9a55853f" providerId="LiveId" clId="{C351C9EC-2F8E-4712-AEF2-5E9C6C8FE811}" dt="2020-07-08T12:44:14.453" v="17218" actId="478"/>
          <ac:cxnSpMkLst>
            <pc:docMk/>
            <pc:sldMk cId="3150860956" sldId="290"/>
            <ac:cxnSpMk id="14" creationId="{096917A0-088D-4268-BC39-7DB8AB155CDB}"/>
          </ac:cxnSpMkLst>
        </pc:cxnChg>
      </pc:sldChg>
    </pc:docChg>
  </pc:docChgLst>
  <pc:docChgLst>
    <pc:chgData name="fernando ribeiro" userId="9bb9909d9a55853f" providerId="Windows Live" clId="Web-{DC913D57-83E4-4915-A960-5E08FA5D90F2}"/>
    <pc:docChg chg="addSld sldOrd">
      <pc:chgData name="fernando ribeiro" userId="9bb9909d9a55853f" providerId="Windows Live" clId="Web-{DC913D57-83E4-4915-A960-5E08FA5D90F2}" dt="2021-01-25T15:36:58.699" v="46"/>
      <pc:docMkLst>
        <pc:docMk/>
      </pc:docMkLst>
      <pc:sldChg chg="ord">
        <pc:chgData name="fernando ribeiro" userId="9bb9909d9a55853f" providerId="Windows Live" clId="Web-{DC913D57-83E4-4915-A960-5E08FA5D90F2}" dt="2021-01-25T15:30:22.468" v="28"/>
        <pc:sldMkLst>
          <pc:docMk/>
          <pc:sldMk cId="2013752824" sldId="274"/>
        </pc:sldMkLst>
      </pc:sldChg>
      <pc:sldChg chg="ord">
        <pc:chgData name="fernando ribeiro" userId="9bb9909d9a55853f" providerId="Windows Live" clId="Web-{DC913D57-83E4-4915-A960-5E08FA5D90F2}" dt="2021-01-25T15:31:51.827" v="35"/>
        <pc:sldMkLst>
          <pc:docMk/>
          <pc:sldMk cId="4120757187" sldId="275"/>
        </pc:sldMkLst>
      </pc:sldChg>
      <pc:sldChg chg="add ord">
        <pc:chgData name="fernando ribeiro" userId="9bb9909d9a55853f" providerId="Windows Live" clId="Web-{DC913D57-83E4-4915-A960-5E08FA5D90F2}" dt="2021-01-25T15:19:24.864" v="5"/>
        <pc:sldMkLst>
          <pc:docMk/>
          <pc:sldMk cId="2766609003" sldId="293"/>
        </pc:sldMkLst>
      </pc:sldChg>
      <pc:sldChg chg="add ord">
        <pc:chgData name="fernando ribeiro" userId="9bb9909d9a55853f" providerId="Windows Live" clId="Web-{DC913D57-83E4-4915-A960-5E08FA5D90F2}" dt="2021-01-25T15:19:20.957" v="4"/>
        <pc:sldMkLst>
          <pc:docMk/>
          <pc:sldMk cId="1082459294" sldId="294"/>
        </pc:sldMkLst>
      </pc:sldChg>
      <pc:sldChg chg="add ord">
        <pc:chgData name="fernando ribeiro" userId="9bb9909d9a55853f" providerId="Windows Live" clId="Web-{DC913D57-83E4-4915-A960-5E08FA5D90F2}" dt="2021-01-25T15:19:18.723" v="3"/>
        <pc:sldMkLst>
          <pc:docMk/>
          <pc:sldMk cId="2238398232" sldId="295"/>
        </pc:sldMkLst>
      </pc:sldChg>
      <pc:sldChg chg="add">
        <pc:chgData name="fernando ribeiro" userId="9bb9909d9a55853f" providerId="Windows Live" clId="Web-{DC913D57-83E4-4915-A960-5E08FA5D90F2}" dt="2021-01-25T15:20:28.816" v="6"/>
        <pc:sldMkLst>
          <pc:docMk/>
          <pc:sldMk cId="404793039" sldId="296"/>
        </pc:sldMkLst>
      </pc:sldChg>
      <pc:sldChg chg="add">
        <pc:chgData name="fernando ribeiro" userId="9bb9909d9a55853f" providerId="Windows Live" clId="Web-{DC913D57-83E4-4915-A960-5E08FA5D90F2}" dt="2021-01-25T15:20:28.941" v="7"/>
        <pc:sldMkLst>
          <pc:docMk/>
          <pc:sldMk cId="2871307597" sldId="297"/>
        </pc:sldMkLst>
      </pc:sldChg>
      <pc:sldChg chg="add">
        <pc:chgData name="fernando ribeiro" userId="9bb9909d9a55853f" providerId="Windows Live" clId="Web-{DC913D57-83E4-4915-A960-5E08FA5D90F2}" dt="2021-01-25T15:20:29.066" v="8"/>
        <pc:sldMkLst>
          <pc:docMk/>
          <pc:sldMk cId="353146997" sldId="298"/>
        </pc:sldMkLst>
      </pc:sldChg>
      <pc:sldChg chg="add">
        <pc:chgData name="fernando ribeiro" userId="9bb9909d9a55853f" providerId="Windows Live" clId="Web-{DC913D57-83E4-4915-A960-5E08FA5D90F2}" dt="2021-01-25T15:21:23.644" v="9"/>
        <pc:sldMkLst>
          <pc:docMk/>
          <pc:sldMk cId="1342420154" sldId="299"/>
        </pc:sldMkLst>
      </pc:sldChg>
      <pc:sldChg chg="add">
        <pc:chgData name="fernando ribeiro" userId="9bb9909d9a55853f" providerId="Windows Live" clId="Web-{DC913D57-83E4-4915-A960-5E08FA5D90F2}" dt="2021-01-25T15:21:23.753" v="10"/>
        <pc:sldMkLst>
          <pc:docMk/>
          <pc:sldMk cId="495070577" sldId="300"/>
        </pc:sldMkLst>
      </pc:sldChg>
      <pc:sldChg chg="add">
        <pc:chgData name="fernando ribeiro" userId="9bb9909d9a55853f" providerId="Windows Live" clId="Web-{DC913D57-83E4-4915-A960-5E08FA5D90F2}" dt="2021-01-25T15:21:23.925" v="11"/>
        <pc:sldMkLst>
          <pc:docMk/>
          <pc:sldMk cId="3327243346" sldId="301"/>
        </pc:sldMkLst>
      </pc:sldChg>
      <pc:sldChg chg="add">
        <pc:chgData name="fernando ribeiro" userId="9bb9909d9a55853f" providerId="Windows Live" clId="Web-{DC913D57-83E4-4915-A960-5E08FA5D90F2}" dt="2021-01-25T15:22:16.331" v="12"/>
        <pc:sldMkLst>
          <pc:docMk/>
          <pc:sldMk cId="1513882078" sldId="302"/>
        </pc:sldMkLst>
      </pc:sldChg>
      <pc:sldChg chg="add">
        <pc:chgData name="fernando ribeiro" userId="9bb9909d9a55853f" providerId="Windows Live" clId="Web-{DC913D57-83E4-4915-A960-5E08FA5D90F2}" dt="2021-01-25T15:22:16.519" v="13"/>
        <pc:sldMkLst>
          <pc:docMk/>
          <pc:sldMk cId="410968906" sldId="303"/>
        </pc:sldMkLst>
      </pc:sldChg>
      <pc:sldChg chg="add">
        <pc:chgData name="fernando ribeiro" userId="9bb9909d9a55853f" providerId="Windows Live" clId="Web-{DC913D57-83E4-4915-A960-5E08FA5D90F2}" dt="2021-01-25T15:22:16.644" v="14"/>
        <pc:sldMkLst>
          <pc:docMk/>
          <pc:sldMk cId="4218434626" sldId="304"/>
        </pc:sldMkLst>
      </pc:sldChg>
      <pc:sldChg chg="add">
        <pc:chgData name="fernando ribeiro" userId="9bb9909d9a55853f" providerId="Windows Live" clId="Web-{DC913D57-83E4-4915-A960-5E08FA5D90F2}" dt="2021-01-25T15:23:10.143" v="15"/>
        <pc:sldMkLst>
          <pc:docMk/>
          <pc:sldMk cId="3571468258" sldId="305"/>
        </pc:sldMkLst>
      </pc:sldChg>
      <pc:sldChg chg="add">
        <pc:chgData name="fernando ribeiro" userId="9bb9909d9a55853f" providerId="Windows Live" clId="Web-{DC913D57-83E4-4915-A960-5E08FA5D90F2}" dt="2021-01-25T15:23:10.237" v="16"/>
        <pc:sldMkLst>
          <pc:docMk/>
          <pc:sldMk cId="1827924116" sldId="306"/>
        </pc:sldMkLst>
      </pc:sldChg>
      <pc:sldChg chg="add">
        <pc:chgData name="fernando ribeiro" userId="9bb9909d9a55853f" providerId="Windows Live" clId="Web-{DC913D57-83E4-4915-A960-5E08FA5D90F2}" dt="2021-01-25T15:23:10.393" v="17"/>
        <pc:sldMkLst>
          <pc:docMk/>
          <pc:sldMk cId="1890838226" sldId="307"/>
        </pc:sldMkLst>
      </pc:sldChg>
      <pc:sldChg chg="add">
        <pc:chgData name="fernando ribeiro" userId="9bb9909d9a55853f" providerId="Windows Live" clId="Web-{DC913D57-83E4-4915-A960-5E08FA5D90F2}" dt="2021-01-25T15:27:59.391" v="18"/>
        <pc:sldMkLst>
          <pc:docMk/>
          <pc:sldMk cId="1277269997" sldId="308"/>
        </pc:sldMkLst>
      </pc:sldChg>
      <pc:sldChg chg="add">
        <pc:chgData name="fernando ribeiro" userId="9bb9909d9a55853f" providerId="Windows Live" clId="Web-{DC913D57-83E4-4915-A960-5E08FA5D90F2}" dt="2021-01-25T15:27:59.563" v="19"/>
        <pc:sldMkLst>
          <pc:docMk/>
          <pc:sldMk cId="4253085784" sldId="309"/>
        </pc:sldMkLst>
      </pc:sldChg>
      <pc:sldChg chg="add">
        <pc:chgData name="fernando ribeiro" userId="9bb9909d9a55853f" providerId="Windows Live" clId="Web-{DC913D57-83E4-4915-A960-5E08FA5D90F2}" dt="2021-01-25T15:27:59.703" v="20"/>
        <pc:sldMkLst>
          <pc:docMk/>
          <pc:sldMk cId="1034929570" sldId="310"/>
        </pc:sldMkLst>
      </pc:sldChg>
      <pc:sldChg chg="add ord">
        <pc:chgData name="fernando ribeiro" userId="9bb9909d9a55853f" providerId="Windows Live" clId="Web-{DC913D57-83E4-4915-A960-5E08FA5D90F2}" dt="2021-01-25T15:29:37.437" v="24"/>
        <pc:sldMkLst>
          <pc:docMk/>
          <pc:sldMk cId="4201579978" sldId="311"/>
        </pc:sldMkLst>
      </pc:sldChg>
      <pc:sldChg chg="add ord">
        <pc:chgData name="fernando ribeiro" userId="9bb9909d9a55853f" providerId="Windows Live" clId="Web-{DC913D57-83E4-4915-A960-5E08FA5D90F2}" dt="2021-01-25T15:29:37.437" v="25"/>
        <pc:sldMkLst>
          <pc:docMk/>
          <pc:sldMk cId="104653406" sldId="312"/>
        </pc:sldMkLst>
      </pc:sldChg>
      <pc:sldChg chg="add ord">
        <pc:chgData name="fernando ribeiro" userId="9bb9909d9a55853f" providerId="Windows Live" clId="Web-{DC913D57-83E4-4915-A960-5E08FA5D90F2}" dt="2021-01-25T15:29:49.859" v="27"/>
        <pc:sldMkLst>
          <pc:docMk/>
          <pc:sldMk cId="1445796567" sldId="313"/>
        </pc:sldMkLst>
      </pc:sldChg>
      <pc:sldChg chg="add">
        <pc:chgData name="fernando ribeiro" userId="9bb9909d9a55853f" providerId="Windows Live" clId="Web-{DC913D57-83E4-4915-A960-5E08FA5D90F2}" dt="2021-01-25T15:33:01.670" v="36"/>
        <pc:sldMkLst>
          <pc:docMk/>
          <pc:sldMk cId="2993640046" sldId="314"/>
        </pc:sldMkLst>
      </pc:sldChg>
      <pc:sldChg chg="add">
        <pc:chgData name="fernando ribeiro" userId="9bb9909d9a55853f" providerId="Windows Live" clId="Web-{DC913D57-83E4-4915-A960-5E08FA5D90F2}" dt="2021-01-25T15:33:01.795" v="37"/>
        <pc:sldMkLst>
          <pc:docMk/>
          <pc:sldMk cId="2351395595" sldId="315"/>
        </pc:sldMkLst>
      </pc:sldChg>
      <pc:sldChg chg="add">
        <pc:chgData name="fernando ribeiro" userId="9bb9909d9a55853f" providerId="Windows Live" clId="Web-{DC913D57-83E4-4915-A960-5E08FA5D90F2}" dt="2021-01-25T15:33:01.936" v="38"/>
        <pc:sldMkLst>
          <pc:docMk/>
          <pc:sldMk cId="2685643212" sldId="316"/>
        </pc:sldMkLst>
      </pc:sldChg>
      <pc:sldChg chg="add">
        <pc:chgData name="fernando ribeiro" userId="9bb9909d9a55853f" providerId="Windows Live" clId="Web-{DC913D57-83E4-4915-A960-5E08FA5D90F2}" dt="2021-01-25T15:35:47.215" v="39"/>
        <pc:sldMkLst>
          <pc:docMk/>
          <pc:sldMk cId="626810044" sldId="317"/>
        </pc:sldMkLst>
      </pc:sldChg>
      <pc:sldChg chg="add">
        <pc:chgData name="fernando ribeiro" userId="9bb9909d9a55853f" providerId="Windows Live" clId="Web-{DC913D57-83E4-4915-A960-5E08FA5D90F2}" dt="2021-01-25T15:35:47.325" v="40"/>
        <pc:sldMkLst>
          <pc:docMk/>
          <pc:sldMk cId="1782263693" sldId="318"/>
        </pc:sldMkLst>
      </pc:sldChg>
      <pc:sldChg chg="add">
        <pc:chgData name="fernando ribeiro" userId="9bb9909d9a55853f" providerId="Windows Live" clId="Web-{DC913D57-83E4-4915-A960-5E08FA5D90F2}" dt="2021-01-25T15:35:47.465" v="41"/>
        <pc:sldMkLst>
          <pc:docMk/>
          <pc:sldMk cId="882850254" sldId="319"/>
        </pc:sldMkLst>
      </pc:sldChg>
      <pc:sldChg chg="add">
        <pc:chgData name="fernando ribeiro" userId="9bb9909d9a55853f" providerId="Windows Live" clId="Web-{DC913D57-83E4-4915-A960-5E08FA5D90F2}" dt="2021-01-25T15:36:58.121" v="42"/>
        <pc:sldMkLst>
          <pc:docMk/>
          <pc:sldMk cId="570526150" sldId="320"/>
        </pc:sldMkLst>
      </pc:sldChg>
      <pc:sldChg chg="add">
        <pc:chgData name="fernando ribeiro" userId="9bb9909d9a55853f" providerId="Windows Live" clId="Web-{DC913D57-83E4-4915-A960-5E08FA5D90F2}" dt="2021-01-25T15:36:58.184" v="43"/>
        <pc:sldMkLst>
          <pc:docMk/>
          <pc:sldMk cId="3096984115" sldId="321"/>
        </pc:sldMkLst>
      </pc:sldChg>
      <pc:sldChg chg="add">
        <pc:chgData name="fernando ribeiro" userId="9bb9909d9a55853f" providerId="Windows Live" clId="Web-{DC913D57-83E4-4915-A960-5E08FA5D90F2}" dt="2021-01-25T15:36:58.293" v="44"/>
        <pc:sldMkLst>
          <pc:docMk/>
          <pc:sldMk cId="1342310451" sldId="322"/>
        </pc:sldMkLst>
      </pc:sldChg>
      <pc:sldChg chg="add">
        <pc:chgData name="fernando ribeiro" userId="9bb9909d9a55853f" providerId="Windows Live" clId="Web-{DC913D57-83E4-4915-A960-5E08FA5D90F2}" dt="2021-01-25T15:36:58.481" v="45"/>
        <pc:sldMkLst>
          <pc:docMk/>
          <pc:sldMk cId="4031706998" sldId="323"/>
        </pc:sldMkLst>
      </pc:sldChg>
      <pc:sldChg chg="add">
        <pc:chgData name="fernando ribeiro" userId="9bb9909d9a55853f" providerId="Windows Live" clId="Web-{DC913D57-83E4-4915-A960-5E08FA5D90F2}" dt="2021-01-25T15:36:58.699" v="46"/>
        <pc:sldMkLst>
          <pc:docMk/>
          <pc:sldMk cId="3945215426" sldId="324"/>
        </pc:sldMkLst>
      </pc:sldChg>
    </pc:docChg>
  </pc:docChgLst>
  <pc:docChgLst>
    <pc:chgData name="fernando ribeiro" userId="9bb9909d9a55853f" providerId="Windows Live" clId="Web-{E3664652-C7CF-429F-BE27-642BB5FFDE6C}"/>
    <pc:docChg chg="addSld modSld">
      <pc:chgData name="fernando ribeiro" userId="9bb9909d9a55853f" providerId="Windows Live" clId="Web-{E3664652-C7CF-429F-BE27-642BB5FFDE6C}" dt="2020-11-03T18:26:43.930" v="1"/>
      <pc:docMkLst>
        <pc:docMk/>
      </pc:docMkLst>
      <pc:sldChg chg="addSp new">
        <pc:chgData name="fernando ribeiro" userId="9bb9909d9a55853f" providerId="Windows Live" clId="Web-{E3664652-C7CF-429F-BE27-642BB5FFDE6C}" dt="2020-11-03T18:26:43.930" v="1"/>
        <pc:sldMkLst>
          <pc:docMk/>
          <pc:sldMk cId="3732264174" sldId="292"/>
        </pc:sldMkLst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2" creationId="{D820939D-25A7-432E-A76A-0169DBEEFB2F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3" creationId="{EF8A957C-970C-45DF-8FD5-EEFC975B6E9E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4" creationId="{C00352DA-C225-4371-93F4-CEDA95786FFB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5" creationId="{B1473C4E-6C66-4BF6-AEC9-C26F39B343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B8B1205-485E-428A-815F-F942D3541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6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0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10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2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83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3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15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4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57C2-0FFD-4CB2-9E89-66AF355FCF2A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8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55C823FA-CE9C-437D-88A3-0BDB838669E4}"/>
              </a:ext>
            </a:extLst>
          </p:cNvPr>
          <p:cNvSpPr/>
          <p:nvPr/>
        </p:nvSpPr>
        <p:spPr>
          <a:xfrm>
            <a:off x="472639" y="135942"/>
            <a:ext cx="330712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05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Artigos &amp; There is/are</a:t>
            </a:r>
            <a:endParaRPr lang="pt-BR" b="1" i="1" dirty="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="" xmlns:a16="http://schemas.microsoft.com/office/drawing/2014/main" id="{B7F56B8A-F40B-47FC-8183-D94FB6419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184206"/>
              </p:ext>
            </p:extLst>
          </p:nvPr>
        </p:nvGraphicFramePr>
        <p:xfrm>
          <a:off x="356093" y="1028744"/>
          <a:ext cx="6145813" cy="7664768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145813">
                  <a:extLst>
                    <a:ext uri="{9D8B030D-6E8A-4147-A177-3AD203B41FA5}">
                      <a16:colId xmlns="" xmlns:a16="http://schemas.microsoft.com/office/drawing/2014/main" val="3029179335"/>
                    </a:ext>
                  </a:extLst>
                </a:gridCol>
              </a:tblGrid>
              <a:tr h="4818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ARTIGOS INDEFINIDOS – </a:t>
                      </a:r>
                      <a:r>
                        <a:rPr lang="pt-BR" sz="1400" b="0" dirty="0">
                          <a:effectLst/>
                        </a:rPr>
                        <a:t>a / an  (um, uma, uns, umas)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São usados quando falamos de algo que não é específico.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4" marR="63304" marT="0" marB="0"/>
                </a:tc>
                <a:extLst>
                  <a:ext uri="{0D108BD9-81ED-4DB2-BD59-A6C34878D82A}">
                    <a16:rowId xmlns="" xmlns:a16="http://schemas.microsoft.com/office/drawing/2014/main" val="3845014642"/>
                  </a:ext>
                </a:extLst>
              </a:tr>
              <a:tr h="2498689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Uso do an:</a:t>
                      </a:r>
                    </a:p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Palavras iniciadas por sons de vogal.</a:t>
                      </a:r>
                    </a:p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Exceções: </a:t>
                      </a:r>
                    </a:p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Quando a Vogal tem som de consoante ou a consoante não tem som:</a:t>
                      </a:r>
                    </a:p>
                    <a:p>
                      <a:pPr marL="0" lvl="0" indent="-34290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100"/>
                        <a:buFont typeface="Calibri" panose="020F0502020204030204" pitchFamily="34" charset="0"/>
                        <a:buChar char="-"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went to a university 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i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Fui a uma universidade</a:t>
                      </a:r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pt-BR" sz="12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</a:t>
                      </a:r>
                      <a:r>
                        <a:rPr lang="pt-BR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começa com a letra ‘u’ e tem o  som de ‘you’.</a:t>
                      </a:r>
                    </a:p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A palavra começar com um ‘h’ mudo, usamos o artigo ‘an’: </a:t>
                      </a:r>
                    </a:p>
                    <a:p>
                      <a:pPr marL="0" lvl="0" indent="-34290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100"/>
                        <a:buFont typeface="Calibri" panose="020F0502020204030204" pitchFamily="34" charset="0"/>
                        <a:buChar char="-"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have an hour before the movie starts 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Temos uma hora antes de o filme começar.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C00000"/>
                          </a:solidFill>
                          <a:effectLst/>
                        </a:rPr>
                        <a:t>Uso do a: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 a palavra começar com som de consoante</a:t>
                      </a:r>
                      <a:r>
                        <a:rPr lang="pt-BR" sz="1600" dirty="0">
                          <a:effectLst/>
                        </a:rPr>
                        <a:t>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4" marR="63304" marT="0" marB="0"/>
                </a:tc>
                <a:extLst>
                  <a:ext uri="{0D108BD9-81ED-4DB2-BD59-A6C34878D82A}">
                    <a16:rowId xmlns="" xmlns:a16="http://schemas.microsoft.com/office/drawing/2014/main" val="2490642860"/>
                  </a:ext>
                </a:extLst>
              </a:tr>
              <a:tr h="1582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4" marR="63304" marT="0" marB="0"/>
                </a:tc>
                <a:extLst>
                  <a:ext uri="{0D108BD9-81ED-4DB2-BD59-A6C34878D82A}">
                    <a16:rowId xmlns="" xmlns:a16="http://schemas.microsoft.com/office/drawing/2014/main" val="2596025808"/>
                  </a:ext>
                </a:extLst>
              </a:tr>
              <a:tr h="4818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C00000"/>
                          </a:solidFill>
                          <a:effectLst/>
                        </a:rPr>
                        <a:t>Artigos Definidos </a:t>
                      </a:r>
                      <a:r>
                        <a:rPr lang="pt-BR" sz="1400" dirty="0">
                          <a:effectLst/>
                        </a:rPr>
                        <a:t>– </a:t>
                      </a:r>
                      <a:r>
                        <a:rPr lang="pt-BR" sz="1400" b="0" dirty="0">
                          <a:effectLst/>
                        </a:rPr>
                        <a:t>The (</a:t>
                      </a:r>
                      <a:r>
                        <a:rPr lang="pt-BR" sz="1400" b="0" dirty="0" err="1">
                          <a:effectLst/>
                        </a:rPr>
                        <a:t>o,a,os,as</a:t>
                      </a:r>
                      <a:r>
                        <a:rPr lang="pt-BR" sz="1400" b="0" dirty="0">
                          <a:effectLst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São usados para algo específico.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4" marR="63304" marT="0" marB="0"/>
                </a:tc>
                <a:extLst>
                  <a:ext uri="{0D108BD9-81ED-4DB2-BD59-A6C34878D82A}">
                    <a16:rowId xmlns="" xmlns:a16="http://schemas.microsoft.com/office/drawing/2014/main" val="3199826248"/>
                  </a:ext>
                </a:extLst>
              </a:tr>
              <a:tr h="2664218">
                <a:tc>
                  <a:txBody>
                    <a:bodyPr/>
                    <a:lstStyle/>
                    <a:p>
                      <a:pPr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C00000"/>
                          </a:solidFill>
                          <a:effectLst/>
                        </a:rPr>
                        <a:t>Não use ‘the’ com:</a:t>
                      </a:r>
                    </a:p>
                    <a:p>
                      <a:pPr marL="342900" lvl="0" indent="-342900"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200" b="0" dirty="0">
                          <a:effectLst/>
                        </a:rPr>
                        <a:t>Nomes próprios como London, Steve Jobs ou John Smith.</a:t>
                      </a:r>
                    </a:p>
                    <a:p>
                      <a:pPr marL="342900" lvl="0" indent="-342900"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200" b="0" dirty="0">
                          <a:effectLst/>
                        </a:rPr>
                        <a:t>Esportes, como ‘basketball’, ‘</a:t>
                      </a:r>
                      <a:r>
                        <a:rPr lang="pt-BR" sz="1200" b="0" dirty="0" err="1">
                          <a:effectLst/>
                        </a:rPr>
                        <a:t>tennis</a:t>
                      </a:r>
                      <a:r>
                        <a:rPr lang="pt-BR" sz="1200" b="0" dirty="0">
                          <a:effectLst/>
                        </a:rPr>
                        <a:t>’ ou ‘soccer’.</a:t>
                      </a:r>
                    </a:p>
                    <a:p>
                      <a:pPr marL="342900" lvl="0" indent="-342900"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200" b="0" dirty="0">
                          <a:effectLst/>
                        </a:rPr>
                        <a:t>Idiomas, como ‘English’, ‘Spanish’ ou ‘</a:t>
                      </a:r>
                      <a:r>
                        <a:rPr lang="pt-BR" sz="1200" b="0" dirty="0" err="1">
                          <a:effectLst/>
                        </a:rPr>
                        <a:t>Portuguese</a:t>
                      </a:r>
                      <a:r>
                        <a:rPr lang="pt-BR" sz="1200" b="0" dirty="0">
                          <a:effectLst/>
                        </a:rPr>
                        <a:t>’.</a:t>
                      </a:r>
                    </a:p>
                    <a:p>
                      <a:pPr marL="342900" lvl="0" indent="-342900"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200" b="0" dirty="0">
                          <a:effectLst/>
                        </a:rPr>
                        <a:t>Matérias ou campos de estudo, como ‘</a:t>
                      </a:r>
                      <a:r>
                        <a:rPr lang="pt-BR" sz="1200" b="0" dirty="0" err="1">
                          <a:effectLst/>
                        </a:rPr>
                        <a:t>Mathematics</a:t>
                      </a:r>
                      <a:r>
                        <a:rPr lang="pt-BR" sz="1200" b="0" dirty="0">
                          <a:effectLst/>
                        </a:rPr>
                        <a:t>’, ‘English’ ou ‘</a:t>
                      </a:r>
                      <a:r>
                        <a:rPr lang="pt-BR" sz="1200" b="0" dirty="0" err="1">
                          <a:effectLst/>
                        </a:rPr>
                        <a:t>Literature</a:t>
                      </a:r>
                      <a:r>
                        <a:rPr lang="pt-BR" sz="1200" b="0" dirty="0">
                          <a:effectLst/>
                        </a:rPr>
                        <a:t>’.</a:t>
                      </a:r>
                    </a:p>
                    <a:p>
                      <a:pPr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</a:endParaRPr>
                    </a:p>
                    <a:p>
                      <a:pPr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C00000"/>
                          </a:solidFill>
                          <a:effectLst/>
                        </a:rPr>
                        <a:t>Sempre use ‘the’ com:</a:t>
                      </a:r>
                    </a:p>
                    <a:p>
                      <a:pPr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r>
                        <a:rPr lang="pt-BR" sz="1200" b="0" dirty="0">
                          <a:effectLst/>
                        </a:rPr>
                        <a:t>Nomes de rios, mares, oceanos, como ‘the </a:t>
                      </a:r>
                      <a:r>
                        <a:rPr lang="pt-BR" sz="1200" b="0" dirty="0" err="1">
                          <a:effectLst/>
                        </a:rPr>
                        <a:t>Atlantic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dirty="0" err="1">
                          <a:effectLst/>
                        </a:rPr>
                        <a:t>Ocean</a:t>
                      </a:r>
                      <a:r>
                        <a:rPr lang="pt-BR" sz="1200" b="0" dirty="0">
                          <a:effectLst/>
                        </a:rPr>
                        <a:t>’, ‘the Black </a:t>
                      </a:r>
                      <a:r>
                        <a:rPr lang="pt-BR" sz="1200" b="0" dirty="0" err="1">
                          <a:effectLst/>
                        </a:rPr>
                        <a:t>Sea</a:t>
                      </a:r>
                      <a:r>
                        <a:rPr lang="pt-BR" sz="1200" b="0" dirty="0">
                          <a:effectLst/>
                        </a:rPr>
                        <a:t>’ ou ‘the Missouri River’.</a:t>
                      </a:r>
                    </a:p>
                    <a:p>
                      <a:pPr marL="342900" lvl="0" indent="-342900"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200" b="0" dirty="0">
                          <a:effectLst/>
                        </a:rPr>
                        <a:t>Desertos, golfos, florestas e penínsulas, tais como ‘the </a:t>
                      </a:r>
                      <a:r>
                        <a:rPr lang="pt-BR" sz="1200" b="0" dirty="0" err="1">
                          <a:effectLst/>
                        </a:rPr>
                        <a:t>Amazon</a:t>
                      </a:r>
                      <a:r>
                        <a:rPr lang="pt-BR" sz="1200" b="0" dirty="0">
                          <a:effectLst/>
                        </a:rPr>
                        <a:t>’, ‘the </a:t>
                      </a:r>
                      <a:r>
                        <a:rPr lang="pt-BR" sz="1200" b="0" dirty="0" err="1">
                          <a:effectLst/>
                        </a:rPr>
                        <a:t>Sahara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dirty="0" err="1">
                          <a:effectLst/>
                        </a:rPr>
                        <a:t>Desert</a:t>
                      </a:r>
                      <a:r>
                        <a:rPr lang="pt-BR" sz="1200" b="0" dirty="0">
                          <a:effectLst/>
                        </a:rPr>
                        <a:t>’ e ‘the </a:t>
                      </a:r>
                      <a:r>
                        <a:rPr lang="pt-BR" sz="1200" b="0" dirty="0" err="1">
                          <a:effectLst/>
                        </a:rPr>
                        <a:t>Gulf</a:t>
                      </a:r>
                      <a:r>
                        <a:rPr lang="pt-BR" sz="1200" b="0" dirty="0">
                          <a:effectLst/>
                        </a:rPr>
                        <a:t> of </a:t>
                      </a:r>
                      <a:r>
                        <a:rPr lang="pt-BR" sz="1200" b="0" dirty="0" err="1">
                          <a:effectLst/>
                        </a:rPr>
                        <a:t>Mexico</a:t>
                      </a:r>
                      <a:r>
                        <a:rPr lang="pt-BR" sz="1200" b="0" dirty="0">
                          <a:effectLst/>
                        </a:rPr>
                        <a:t>’.</a:t>
                      </a:r>
                    </a:p>
                    <a:p>
                      <a:pPr marL="342900" lvl="0" indent="-342900"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b="0" dirty="0" err="1">
                          <a:effectLst/>
                        </a:rPr>
                        <a:t>Países</a:t>
                      </a:r>
                      <a:r>
                        <a:rPr lang="en-US" sz="1200" b="0" dirty="0">
                          <a:effectLst/>
                        </a:rPr>
                        <a:t> com ‘States’ the United States, ‘Kingdom’ the United Kingdom e ‘Republic’ the Dominican Republic.</a:t>
                      </a:r>
                      <a:endParaRPr lang="pt-BR" sz="1200" b="0" dirty="0">
                        <a:effectLst/>
                      </a:endParaRPr>
                    </a:p>
                    <a:p>
                      <a:pPr algn="l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4" marR="63304" marT="0" marB="0"/>
                </a:tc>
                <a:extLst>
                  <a:ext uri="{0D108BD9-81ED-4DB2-BD59-A6C34878D82A}">
                    <a16:rowId xmlns="" xmlns:a16="http://schemas.microsoft.com/office/drawing/2014/main" val="203653462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1838E386-79E9-48B6-9905-91D0A8A2EFAE}"/>
              </a:ext>
            </a:extLst>
          </p:cNvPr>
          <p:cNvSpPr txBox="1"/>
          <p:nvPr/>
        </p:nvSpPr>
        <p:spPr>
          <a:xfrm>
            <a:off x="2522665" y="706332"/>
            <a:ext cx="211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1 - RESUMO </a:t>
            </a:r>
            <a:r>
              <a:rPr lang="pt-BR" sz="1400" b="1" dirty="0">
                <a:solidFill>
                  <a:srgbClr val="C00000"/>
                </a:solidFill>
              </a:rPr>
              <a:t>GRAMATICAL</a:t>
            </a:r>
          </a:p>
        </p:txBody>
      </p:sp>
    </p:spTree>
    <p:extLst>
      <p:ext uri="{BB962C8B-B14F-4D97-AF65-F5344CB8AC3E}">
        <p14:creationId xmlns:p14="http://schemas.microsoft.com/office/powerpoint/2010/main" val="38107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D117CB08-5885-4DDD-9229-EDAD7A894940}"/>
              </a:ext>
            </a:extLst>
          </p:cNvPr>
          <p:cNvSpPr/>
          <p:nvPr/>
        </p:nvSpPr>
        <p:spPr>
          <a:xfrm>
            <a:off x="394536" y="344488"/>
            <a:ext cx="6130089" cy="388696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Lesson 05 - There </a:t>
            </a:r>
            <a:r>
              <a:rPr lang="en-US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is / are </a:t>
            </a:r>
            <a:r>
              <a:rPr lang="pt-BR" sz="1200" b="1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Usamos existe e há para dizer que algo existe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02A95C84-AB8C-4186-8AE1-34313FFCB2D9}"/>
              </a:ext>
            </a:extLst>
          </p:cNvPr>
          <p:cNvSpPr txBox="1"/>
          <p:nvPr/>
        </p:nvSpPr>
        <p:spPr>
          <a:xfrm>
            <a:off x="377684" y="840773"/>
            <a:ext cx="2871537" cy="2677656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Sentenças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Positivas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pt-BR" sz="12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Nós usamos </a:t>
            </a:r>
            <a:r>
              <a:rPr lang="pt-BR" sz="1200" b="1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há </a:t>
            </a:r>
            <a:r>
              <a:rPr lang="pt-BR" sz="12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singular e existem para plural.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one table in the classroom.</a:t>
            </a:r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three chairs in the classroom.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Há uma mesa na sala de aula.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Existem três cadeiras na sala de aula.</a:t>
            </a:r>
          </a:p>
          <a:p>
            <a:pPr lvl="0"/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pt-BR" sz="1200" b="1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Também usamos Há com substantivos incontáveis</a:t>
            </a:r>
            <a:r>
              <a:rPr lang="pt-BR" sz="1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milk in the fridge.</a:t>
            </a:r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some sugar on the table.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Há leite na geladeira.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Há um pouco de açúcar na mesa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FE88C4E8-9160-45E9-AA44-4975063B123F}"/>
              </a:ext>
            </a:extLst>
          </p:cNvPr>
          <p:cNvSpPr txBox="1"/>
          <p:nvPr/>
        </p:nvSpPr>
        <p:spPr>
          <a:xfrm>
            <a:off x="368300" y="6763604"/>
            <a:ext cx="2848236" cy="1938992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Contrações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contraction of </a:t>
            </a:r>
            <a:r>
              <a:rPr lang="en-US" sz="1200" b="1" i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</a:t>
            </a:r>
            <a:r>
              <a:rPr lang="en-US" sz="1200" b="1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there's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i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There's a good song on the radio.</a:t>
            </a:r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There's only one chocolate left in the box.</a:t>
            </a:r>
          </a:p>
          <a:p>
            <a:pPr lvl="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Há uma boa música no rádio.</a:t>
            </a:r>
          </a:p>
          <a:p>
            <a:pPr lvl="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Só resta um chocolate na caixa</a:t>
            </a:r>
            <a:endParaRPr lang="en-US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200" b="1" i="1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Você não pode contratar There are</a:t>
            </a: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nine cats on the roof.</a:t>
            </a:r>
          </a:p>
          <a:p>
            <a:pPr>
              <a:spcAft>
                <a:spcPts val="0"/>
              </a:spcAft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Há nove gatos no telhado.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FE52B1E3-F72E-4A96-9B16-26C84745B1FB}"/>
              </a:ext>
            </a:extLst>
          </p:cNvPr>
          <p:cNvSpPr txBox="1"/>
          <p:nvPr/>
        </p:nvSpPr>
        <p:spPr>
          <a:xfrm>
            <a:off x="3500978" y="862554"/>
            <a:ext cx="3060159" cy="7848302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 </a:t>
            </a:r>
            <a:r>
              <a:rPr lang="en-US" sz="12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negativa</a:t>
            </a: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pt-BR" sz="12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negativo é formado colocando não depois de é ou são: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not a horse in the field.</a:t>
            </a:r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not eight children in the school.</a:t>
            </a:r>
          </a:p>
          <a:p>
            <a:pPr lvl="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há um cavalo no campo.</a:t>
            </a:r>
          </a:p>
          <a:p>
            <a:pPr lvl="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há oito crianças na escola.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sz="12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contrações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negativas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são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There's not = There isn't</a:t>
            </a:r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not = There aren't</a:t>
            </a:r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aren't with ANY</a:t>
            </a:r>
            <a:endParaRPr lang="pt-BR" sz="1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pt-BR" sz="12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queremos indicar que existe uma quantidade zero de algo, usamos que não há</a:t>
            </a:r>
            <a:r>
              <a:rPr lang="pt-BR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aren't any people at the party.</a:t>
            </a:r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aren't any trees in my street.</a:t>
            </a:r>
          </a:p>
          <a:p>
            <a:pPr lvl="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há pessoas na festa.</a:t>
            </a:r>
          </a:p>
          <a:p>
            <a:pPr lvl="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há árvores na minha rua.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pt-BR" sz="1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 usamos essa estrutura com substantivos incontáveis:</a:t>
            </a:r>
          </a:p>
          <a:p>
            <a:pPr lvl="0"/>
            <a:endParaRPr lang="pt-BR" sz="12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isn't any water in the swimming pool.</a:t>
            </a:r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isn't any sugar in my coffee.</a:t>
            </a:r>
          </a:p>
          <a:p>
            <a:pPr lvl="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há água na piscina.</a:t>
            </a:r>
          </a:p>
          <a:p>
            <a:pPr lvl="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há açúcar no meu café.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there any polar bears in Antarctica? - No, there aren’t.</a:t>
            </a:r>
          </a:p>
          <a:p>
            <a:pPr>
              <a:spcAft>
                <a:spcPts val="0"/>
              </a:spcAft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Existem ursos polares na Antártica? - Não, não há.</a:t>
            </a:r>
          </a:p>
          <a:p>
            <a:pPr>
              <a:spcAft>
                <a:spcPts val="0"/>
              </a:spcAft>
            </a:pP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How Many with Are There</a:t>
            </a:r>
            <a:endParaRPr lang="pt-BR" sz="1200" b="1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dogs are there in the park?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students are there in your class?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Quantos cães existem no parque?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Quantos alunos existem na sua turma?</a:t>
            </a:r>
          </a:p>
          <a:p>
            <a:pPr lvl="0"/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FE5EF0BE-5472-4E4C-ACA3-425DAA627A3E}"/>
              </a:ext>
            </a:extLst>
          </p:cNvPr>
          <p:cNvSpPr txBox="1"/>
          <p:nvPr/>
        </p:nvSpPr>
        <p:spPr>
          <a:xfrm>
            <a:off x="368300" y="3695309"/>
            <a:ext cx="2880921" cy="2677656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Questões</a:t>
            </a:r>
            <a:endParaRPr lang="pt-BR" sz="1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pt-BR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 usamos  There is/are em respostas curtas.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dog in the supermarket? - No, there isn't.</a:t>
            </a:r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there any dogs in the park? - Yes, there are.</a:t>
            </a:r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security guard in the shop? - Yes, there is.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Existe um cachorro no supermercado? - Não, não existe.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Existem cães no parque? - Sim, existem.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Existe um guarda de segurança na loja? - Sim existe.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D6CB0BD3-740D-4AA6-B438-9310A90AAAF2}"/>
              </a:ext>
            </a:extLst>
          </p:cNvPr>
          <p:cNvSpPr/>
          <p:nvPr/>
        </p:nvSpPr>
        <p:spPr>
          <a:xfrm>
            <a:off x="1714500" y="4629835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86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97801" y="157822"/>
            <a:ext cx="3489866" cy="66569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b="1" i="1" dirty="0">
                <a:solidFill>
                  <a:srgbClr val="002060"/>
                </a:solidFill>
                <a:ea typeface="+mn-lt"/>
                <a:cs typeface="+mn-lt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ea typeface="+mn-lt"/>
                <a:cs typeface="+mn-lt"/>
              </a:rPr>
              <a:t>05 B </a:t>
            </a:r>
            <a:r>
              <a:rPr lang="pt-BR" b="1" i="1" dirty="0">
                <a:solidFill>
                  <a:srgbClr val="002060"/>
                </a:solidFill>
                <a:ea typeface="+mn-lt"/>
                <a:cs typeface="+mn-lt"/>
              </a:rPr>
              <a:t>– </a:t>
            </a:r>
            <a:r>
              <a:rPr lang="en-US" b="1" i="1" dirty="0">
                <a:solidFill>
                  <a:srgbClr val="002060"/>
                </a:solidFill>
                <a:ea typeface="+mn-lt"/>
                <a:cs typeface="+mn-lt"/>
              </a:rPr>
              <a:t>Artigos &amp; There is/are</a:t>
            </a:r>
            <a:endParaRPr lang="pt-BR" dirty="0"/>
          </a:p>
          <a:p>
            <a:pPr algn="ctr">
              <a:lnSpc>
                <a:spcPct val="107000"/>
              </a:lnSpc>
            </a:pPr>
            <a:endParaRPr lang="pt-BR" b="1" i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9116FBE5-DEB1-4D19-9CAA-3CC4869196FF}"/>
              </a:ext>
            </a:extLst>
          </p:cNvPr>
          <p:cNvSpPr txBox="1"/>
          <p:nvPr/>
        </p:nvSpPr>
        <p:spPr>
          <a:xfrm>
            <a:off x="663286" y="1104899"/>
            <a:ext cx="5081154" cy="804835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ea typeface="+mn-lt"/>
                <a:cs typeface="Segoe UI"/>
              </a:rPr>
              <a:t>1</a:t>
            </a:r>
            <a:r>
              <a:rPr lang="en-US" sz="1100" b="1" dirty="0" smtClean="0">
                <a:solidFill>
                  <a:schemeClr val="accent1"/>
                </a:solidFill>
                <a:ea typeface="+mn-lt"/>
                <a:cs typeface="Segoe UI"/>
              </a:rPr>
              <a:t>) </a:t>
            </a:r>
            <a:r>
              <a:rPr lang="en-US" sz="1100" b="1" dirty="0" smtClean="0">
                <a:solidFill>
                  <a:schemeClr val="accent1"/>
                </a:solidFill>
                <a:ea typeface="+mn-lt"/>
                <a:cs typeface="Segoe UI"/>
              </a:rPr>
              <a:t>---</a:t>
            </a:r>
            <a:r>
              <a:rPr lang="en-US" sz="1100" dirty="0" smtClean="0">
                <a:ea typeface="+mn-lt"/>
                <a:cs typeface="+mn-lt"/>
              </a:rPr>
              <a:t> </a:t>
            </a:r>
            <a:r>
              <a:rPr lang="en-US" sz="1100" dirty="0">
                <a:ea typeface="+mn-lt"/>
                <a:cs typeface="+mn-lt"/>
              </a:rPr>
              <a:t>modern life is </a:t>
            </a:r>
            <a:r>
              <a:rPr lang="en-US" sz="1100" u="sng" dirty="0">
                <a:ea typeface="+mn-lt"/>
                <a:cs typeface="+mn-lt"/>
              </a:rPr>
              <a:t>stressful</a:t>
            </a:r>
            <a:r>
              <a:rPr lang="en-US" sz="1100" dirty="0">
                <a:ea typeface="+mn-lt"/>
                <a:cs typeface="+mn-lt"/>
              </a:rPr>
              <a:t>. </a:t>
            </a:r>
            <a:endParaRPr lang="en-US" dirty="0">
              <a:solidFill>
                <a:srgbClr val="843C0C"/>
              </a:solidFill>
              <a:ea typeface="+mn-lt"/>
              <a:cs typeface="+mn-lt"/>
            </a:endParaRPr>
          </a:p>
          <a:p>
            <a:r>
              <a:rPr lang="pt-BR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 vida moderna é estressante.</a:t>
            </a:r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dirty="0">
                <a:ea typeface="+mn-lt"/>
                <a:cs typeface="+mn-lt"/>
              </a:rPr>
              <a:t>2</a:t>
            </a:r>
            <a:r>
              <a:rPr lang="en-US" sz="1100" dirty="0" smtClean="0">
                <a:ea typeface="+mn-lt"/>
                <a:cs typeface="+mn-lt"/>
              </a:rPr>
              <a:t>) </a:t>
            </a:r>
            <a:r>
              <a:rPr lang="en-US" sz="1100" dirty="0" smtClean="0">
                <a:ea typeface="+mn-lt"/>
                <a:cs typeface="+mn-lt"/>
              </a:rPr>
              <a:t>What’s </a:t>
            </a:r>
            <a:r>
              <a:rPr lang="en-US" sz="1100" b="1" dirty="0">
                <a:solidFill>
                  <a:schemeClr val="accent1"/>
                </a:solidFill>
                <a:cs typeface="Segoe UI"/>
              </a:rPr>
              <a:t>the</a:t>
            </a:r>
            <a:r>
              <a:rPr lang="en-US" sz="1100" dirty="0">
                <a:ea typeface="+mn-lt"/>
                <a:cs typeface="+mn-lt"/>
              </a:rPr>
              <a:t> capital of your </a:t>
            </a:r>
            <a:r>
              <a:rPr lang="en-US" sz="1100" u="sng" dirty="0">
                <a:ea typeface="+mn-lt"/>
                <a:cs typeface="+mn-lt"/>
              </a:rPr>
              <a:t>country</a:t>
            </a:r>
            <a:r>
              <a:rPr lang="en-US" sz="1100" dirty="0">
                <a:ea typeface="+mn-lt"/>
                <a:cs typeface="+mn-lt"/>
              </a:rPr>
              <a:t>?</a:t>
            </a:r>
          </a:p>
          <a:p>
            <a:r>
              <a:rPr lang="pt-BR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Qual é a capital do seu país?</a:t>
            </a:r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pt-BR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dirty="0">
                <a:ea typeface="+mn-lt"/>
                <a:cs typeface="+mn-lt"/>
              </a:rPr>
              <a:t>3</a:t>
            </a:r>
            <a:r>
              <a:rPr lang="en-US" sz="1100" dirty="0" smtClean="0">
                <a:ea typeface="+mn-lt"/>
                <a:cs typeface="+mn-lt"/>
              </a:rPr>
              <a:t>) </a:t>
            </a:r>
            <a:r>
              <a:rPr lang="en-US" sz="1100" dirty="0" smtClean="0">
                <a:ea typeface="+mn-lt"/>
                <a:cs typeface="+mn-lt"/>
              </a:rPr>
              <a:t>A </a:t>
            </a:r>
            <a:r>
              <a:rPr lang="en-US" sz="1100" dirty="0">
                <a:ea typeface="+mn-lt"/>
                <a:cs typeface="+mn-lt"/>
              </a:rPr>
              <a:t>doctor earns more than</a:t>
            </a:r>
            <a:r>
              <a:rPr lang="en-US" sz="1100" b="1" dirty="0">
                <a:solidFill>
                  <a:schemeClr val="accent1"/>
                </a:solidFill>
                <a:cs typeface="Segoe UI"/>
              </a:rPr>
              <a:t> a</a:t>
            </a:r>
            <a:r>
              <a:rPr lang="en-US" sz="1100" dirty="0">
                <a:ea typeface="+mn-lt"/>
                <a:cs typeface="+mn-lt"/>
              </a:rPr>
              <a:t> </a:t>
            </a:r>
            <a:r>
              <a:rPr lang="en-US" sz="1100" u="sng" dirty="0">
                <a:ea typeface="+mn-lt"/>
                <a:cs typeface="+mn-lt"/>
              </a:rPr>
              <a:t>teacher</a:t>
            </a:r>
            <a:r>
              <a:rPr lang="en-US" sz="1100" dirty="0">
                <a:ea typeface="+mn-lt"/>
                <a:cs typeface="+mn-lt"/>
              </a:rPr>
              <a:t>.</a:t>
            </a:r>
            <a:endParaRPr lang="pt-BR" sz="1100" dirty="0">
              <a:ea typeface="+mn-lt"/>
              <a:cs typeface="+mn-lt"/>
            </a:endParaRPr>
          </a:p>
          <a:p>
            <a:r>
              <a:rPr lang="pt-BR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 médico ganha mais que um professor.</a:t>
            </a:r>
          </a:p>
          <a:p>
            <a:endParaRPr lang="en-US" sz="11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100" dirty="0">
                <a:ea typeface="+mn-lt"/>
                <a:cs typeface="+mn-lt"/>
              </a:rPr>
              <a:t>4</a:t>
            </a:r>
            <a:r>
              <a:rPr lang="en-US" sz="1100" dirty="0" smtClean="0">
                <a:ea typeface="+mn-lt"/>
                <a:cs typeface="+mn-lt"/>
              </a:rPr>
              <a:t>) </a:t>
            </a:r>
            <a:r>
              <a:rPr lang="en-US" sz="1100" dirty="0" smtClean="0">
                <a:ea typeface="+mn-lt"/>
                <a:cs typeface="+mn-lt"/>
              </a:rPr>
              <a:t>Do </a:t>
            </a:r>
            <a:r>
              <a:rPr lang="en-US" sz="1100" dirty="0">
                <a:ea typeface="+mn-lt"/>
                <a:cs typeface="+mn-lt"/>
              </a:rPr>
              <a:t>you know who invented </a:t>
            </a:r>
            <a:r>
              <a:rPr lang="en-US" sz="1100" b="1" dirty="0">
                <a:solidFill>
                  <a:schemeClr val="accent1"/>
                </a:solidFill>
                <a:cs typeface="Segoe UI"/>
              </a:rPr>
              <a:t>the</a:t>
            </a:r>
            <a:r>
              <a:rPr lang="en-US" sz="1100" dirty="0">
                <a:ea typeface="+mn-lt"/>
                <a:cs typeface="+mn-lt"/>
              </a:rPr>
              <a:t> </a:t>
            </a:r>
            <a:r>
              <a:rPr lang="en-US" sz="1100" u="sng" dirty="0">
                <a:ea typeface="+mn-lt"/>
                <a:cs typeface="+mn-lt"/>
              </a:rPr>
              <a:t>computer</a:t>
            </a:r>
            <a:r>
              <a:rPr lang="en-US" sz="1100" dirty="0">
                <a:ea typeface="+mn-lt"/>
                <a:cs typeface="+mn-lt"/>
              </a:rPr>
              <a:t> </a:t>
            </a:r>
            <a:r>
              <a:rPr lang="en-US" sz="1100" dirty="0" smtClean="0">
                <a:ea typeface="+mn-lt"/>
                <a:cs typeface="+mn-lt"/>
              </a:rPr>
              <a:t>?</a:t>
            </a:r>
            <a:endParaRPr lang="pt-BR" sz="1100" dirty="0">
              <a:ea typeface="+mn-lt"/>
              <a:cs typeface="+mn-lt"/>
            </a:endParaRPr>
          </a:p>
          <a:p>
            <a:r>
              <a:rPr lang="pt-BR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 sabe quem inventou o computador?</a:t>
            </a:r>
          </a:p>
          <a:p>
            <a:endParaRPr lang="pt-BR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pt-BR" sz="1100" dirty="0">
                <a:cs typeface="Calibri" panose="020F0502020204030204"/>
              </a:rPr>
              <a:t>5</a:t>
            </a:r>
            <a:r>
              <a:rPr lang="pt-BR" sz="1100" dirty="0" smtClean="0">
                <a:cs typeface="Calibri" panose="020F0502020204030204"/>
              </a:rPr>
              <a:t>) </a:t>
            </a:r>
            <a:r>
              <a:rPr lang="pt-BR" sz="1100" dirty="0" smtClean="0">
                <a:cs typeface="Calibri" panose="020F0502020204030204"/>
              </a:rPr>
              <a:t>He</a:t>
            </a:r>
            <a:r>
              <a:rPr lang="pt-BR" sz="1100" dirty="0">
                <a:cs typeface="Calibri" panose="020F0502020204030204"/>
              </a:rPr>
              <a:t> </a:t>
            </a:r>
            <a:r>
              <a:rPr lang="pt-BR" sz="1100" dirty="0" err="1">
                <a:cs typeface="Calibri" panose="020F0502020204030204"/>
              </a:rPr>
              <a:t>wanted</a:t>
            </a:r>
            <a:r>
              <a:rPr lang="pt-BR" sz="1100" dirty="0">
                <a:cs typeface="Calibri" panose="020F0502020204030204"/>
              </a:rPr>
              <a:t>... </a:t>
            </a:r>
            <a:r>
              <a:rPr lang="pt-BR" sz="1100" dirty="0" err="1">
                <a:cs typeface="Calibri" panose="020F0502020204030204"/>
              </a:rPr>
              <a:t>needed</a:t>
            </a:r>
            <a:r>
              <a:rPr lang="pt-BR" sz="1100" dirty="0">
                <a:cs typeface="Calibri" panose="020F0502020204030204"/>
              </a:rPr>
              <a:t> </a:t>
            </a:r>
            <a:r>
              <a:rPr lang="pt-BR" sz="1100" b="1" dirty="0" err="1">
                <a:solidFill>
                  <a:schemeClr val="accent1"/>
                </a:solidFill>
                <a:ea typeface="+mn-lt"/>
                <a:cs typeface="+mn-lt"/>
              </a:rPr>
              <a:t>an</a:t>
            </a:r>
            <a:r>
              <a:rPr lang="pt-BR" sz="1100" dirty="0">
                <a:cs typeface="Calibri" panose="020F0502020204030204"/>
              </a:rPr>
              <a:t> answer.</a:t>
            </a:r>
            <a:endParaRPr lang="en-US" sz="1100" dirty="0">
              <a:solidFill>
                <a:schemeClr val="accent2">
                  <a:lumMod val="50000"/>
                </a:schemeClr>
              </a:solidFill>
              <a:cs typeface="Calibri" panose="020F0502020204030204"/>
            </a:endParaRPr>
          </a:p>
          <a:p>
            <a:r>
              <a:rPr lang="pt-BR" sz="1100" i="1" dirty="0">
                <a:solidFill>
                  <a:schemeClr val="accent2">
                    <a:lumMod val="50000"/>
                  </a:schemeClr>
                </a:solidFill>
                <a:cs typeface="Calibri" panose="020F0502020204030204"/>
              </a:rPr>
              <a:t>Ele queria ... precisava de uma resposta.</a:t>
            </a:r>
            <a:endParaRPr lang="en-US" sz="1100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pt-BR" sz="1100" i="1" dirty="0">
              <a:solidFill>
                <a:schemeClr val="accent2">
                  <a:lumMod val="50000"/>
                </a:schemeClr>
              </a:solidFill>
              <a:cs typeface="Calibri" panose="020F0502020204030204"/>
            </a:endParaRPr>
          </a:p>
          <a:p>
            <a:r>
              <a:rPr lang="pt-BR" sz="1100" dirty="0" smtClean="0">
                <a:ea typeface="+mn-lt"/>
                <a:cs typeface="+mn-lt"/>
              </a:rPr>
              <a:t>6)</a:t>
            </a:r>
            <a:r>
              <a:rPr lang="pt-BR" sz="1100" dirty="0" smtClean="0">
                <a:ea typeface="+mn-lt"/>
                <a:cs typeface="+mn-lt"/>
              </a:rPr>
              <a:t> </a:t>
            </a:r>
            <a:r>
              <a:rPr lang="pt-BR" sz="1100" dirty="0" smtClean="0">
                <a:ea typeface="+mn-lt"/>
                <a:cs typeface="+mn-lt"/>
              </a:rPr>
              <a:t>It</a:t>
            </a:r>
            <a:r>
              <a:rPr lang="pt-BR" sz="1100" dirty="0">
                <a:ea typeface="+mn-lt"/>
                <a:cs typeface="+mn-lt"/>
              </a:rPr>
              <a:t> </a:t>
            </a:r>
            <a:r>
              <a:rPr lang="pt-BR" sz="1100" dirty="0" err="1">
                <a:ea typeface="+mn-lt"/>
                <a:cs typeface="+mn-lt"/>
              </a:rPr>
              <a:t>wasn't</a:t>
            </a:r>
            <a:r>
              <a:rPr lang="pt-BR" sz="1100" dirty="0">
                <a:ea typeface="+mn-lt"/>
                <a:cs typeface="+mn-lt"/>
              </a:rPr>
              <a:t> </a:t>
            </a:r>
            <a:r>
              <a:rPr lang="pt-BR" sz="1100" b="1" dirty="0" err="1">
                <a:solidFill>
                  <a:schemeClr val="accent1"/>
                </a:solidFill>
                <a:ea typeface="+mn-lt"/>
                <a:cs typeface="+mn-lt"/>
              </a:rPr>
              <a:t>an</a:t>
            </a:r>
            <a:r>
              <a:rPr lang="pt-BR" sz="1100" dirty="0">
                <a:ea typeface="+mn-lt"/>
                <a:cs typeface="+mn-lt"/>
              </a:rPr>
              <a:t> </a:t>
            </a:r>
            <a:r>
              <a:rPr lang="pt-BR" sz="1100" dirty="0" err="1">
                <a:ea typeface="+mn-lt"/>
                <a:cs typeface="+mn-lt"/>
              </a:rPr>
              <a:t>easy</a:t>
            </a:r>
            <a:r>
              <a:rPr lang="pt-BR" sz="1100" dirty="0">
                <a:ea typeface="+mn-lt"/>
                <a:cs typeface="+mn-lt"/>
              </a:rPr>
              <a:t> </a:t>
            </a:r>
            <a:r>
              <a:rPr lang="pt-BR" sz="1100" dirty="0" err="1">
                <a:ea typeface="+mn-lt"/>
                <a:cs typeface="+mn-lt"/>
              </a:rPr>
              <a:t>decision</a:t>
            </a:r>
            <a:r>
              <a:rPr lang="pt-BR" sz="1100" dirty="0">
                <a:ea typeface="+mn-lt"/>
                <a:cs typeface="+mn-lt"/>
              </a:rPr>
              <a:t>.</a:t>
            </a:r>
          </a:p>
          <a:p>
            <a:r>
              <a:rPr lang="pt-BR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 foi uma decisão fácil.</a:t>
            </a:r>
          </a:p>
          <a:p>
            <a:endParaRPr lang="pt-BR" sz="1100" i="1" dirty="0">
              <a:solidFill>
                <a:srgbClr val="843C0C"/>
              </a:solidFill>
              <a:ea typeface="+mn-lt"/>
              <a:cs typeface="+mn-lt"/>
            </a:endParaRPr>
          </a:p>
          <a:p>
            <a:r>
              <a:rPr lang="en-US" sz="1100" dirty="0">
                <a:ea typeface="+mn-lt"/>
                <a:cs typeface="+mn-lt"/>
              </a:rPr>
              <a:t>7</a:t>
            </a:r>
            <a:r>
              <a:rPr lang="en-US" sz="1100" dirty="0" smtClean="0">
                <a:ea typeface="+mn-lt"/>
                <a:cs typeface="+mn-lt"/>
              </a:rPr>
              <a:t>) </a:t>
            </a:r>
            <a:r>
              <a:rPr lang="en-US" sz="1100" dirty="0" smtClean="0">
                <a:ea typeface="+mn-lt"/>
                <a:cs typeface="+mn-lt"/>
              </a:rPr>
              <a:t>The </a:t>
            </a:r>
            <a:r>
              <a:rPr lang="en-US" sz="1100" dirty="0">
                <a:ea typeface="+mn-lt"/>
                <a:cs typeface="+mn-lt"/>
              </a:rPr>
              <a:t>education I got at </a:t>
            </a:r>
            <a:r>
              <a:rPr lang="en-US" sz="1100" b="1" dirty="0">
                <a:solidFill>
                  <a:schemeClr val="accent1"/>
                </a:solidFill>
                <a:cs typeface="Segoe UI"/>
              </a:rPr>
              <a:t>---</a:t>
            </a:r>
            <a:r>
              <a:rPr lang="en-US" sz="1100" dirty="0">
                <a:ea typeface="+mn-lt"/>
                <a:cs typeface="+mn-lt"/>
              </a:rPr>
              <a:t> </a:t>
            </a:r>
            <a:r>
              <a:rPr lang="en-US" sz="1100" u="sng" dirty="0">
                <a:ea typeface="+mn-lt"/>
                <a:cs typeface="+mn-lt"/>
              </a:rPr>
              <a:t>school</a:t>
            </a:r>
            <a:r>
              <a:rPr lang="en-US" sz="1100" dirty="0">
                <a:ea typeface="+mn-lt"/>
                <a:cs typeface="+mn-lt"/>
              </a:rPr>
              <a:t> was excellent.</a:t>
            </a:r>
            <a:endParaRPr lang="pt-BR" sz="1100" dirty="0">
              <a:ea typeface="+mn-lt"/>
              <a:cs typeface="+mn-lt"/>
            </a:endParaRPr>
          </a:p>
          <a:p>
            <a:r>
              <a:rPr lang="pt-BR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 educação que tive na --- escola foi excelente.</a:t>
            </a:r>
          </a:p>
          <a:p>
            <a:endParaRPr lang="pt-BR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dirty="0">
                <a:ea typeface="+mn-lt"/>
                <a:cs typeface="+mn-lt"/>
              </a:rPr>
              <a:t>8</a:t>
            </a:r>
            <a:r>
              <a:rPr lang="en-US" sz="1100" dirty="0" smtClean="0">
                <a:ea typeface="+mn-lt"/>
                <a:cs typeface="+mn-lt"/>
              </a:rPr>
              <a:t>) </a:t>
            </a:r>
            <a:r>
              <a:rPr lang="en-US" sz="1100" dirty="0" smtClean="0">
                <a:ea typeface="+mn-lt"/>
                <a:cs typeface="+mn-lt"/>
              </a:rPr>
              <a:t>I </a:t>
            </a:r>
            <a:r>
              <a:rPr lang="en-US" sz="1100" dirty="0">
                <a:ea typeface="+mn-lt"/>
                <a:cs typeface="+mn-lt"/>
              </a:rPr>
              <a:t>had </a:t>
            </a:r>
            <a:r>
              <a:rPr lang="en-US" sz="1100" b="1" dirty="0">
                <a:solidFill>
                  <a:schemeClr val="accent1"/>
                </a:solidFill>
                <a:cs typeface="Segoe UI"/>
              </a:rPr>
              <a:t>a</a:t>
            </a:r>
            <a:r>
              <a:rPr lang="en-US" sz="1100" dirty="0">
                <a:ea typeface="+mn-lt"/>
                <a:cs typeface="+mn-lt"/>
              </a:rPr>
              <a:t> </a:t>
            </a:r>
            <a:r>
              <a:rPr lang="en-US" sz="1100" u="sng" dirty="0">
                <a:ea typeface="+mn-lt"/>
                <a:cs typeface="+mn-lt"/>
              </a:rPr>
              <a:t>bad</a:t>
            </a:r>
            <a:r>
              <a:rPr lang="en-US" sz="1100" dirty="0">
                <a:ea typeface="+mn-lt"/>
                <a:cs typeface="+mn-lt"/>
              </a:rPr>
              <a:t> experience at work today.</a:t>
            </a:r>
          </a:p>
          <a:p>
            <a:r>
              <a:rPr lang="pt-BR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 tive uma má experiência no trabalho hoje.</a:t>
            </a:r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pt-BR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pt-BR" sz="1100" dirty="0">
                <a:ea typeface="+mn-lt"/>
                <a:cs typeface="+mn-lt"/>
              </a:rPr>
              <a:t>9</a:t>
            </a:r>
            <a:r>
              <a:rPr lang="pt-BR" sz="1100" dirty="0" smtClean="0">
                <a:ea typeface="+mn-lt"/>
                <a:cs typeface="+mn-lt"/>
              </a:rPr>
              <a:t>) </a:t>
            </a:r>
            <a:r>
              <a:rPr lang="pt-BR" sz="1100" dirty="0" err="1" smtClean="0">
                <a:ea typeface="+mn-lt"/>
                <a:cs typeface="+mn-lt"/>
              </a:rPr>
              <a:t>What</a:t>
            </a:r>
            <a:r>
              <a:rPr lang="pt-BR" sz="1100" dirty="0" smtClean="0">
                <a:ea typeface="+mn-lt"/>
                <a:cs typeface="+mn-lt"/>
              </a:rPr>
              <a:t> </a:t>
            </a:r>
            <a:r>
              <a:rPr lang="pt-BR" sz="1100" dirty="0" err="1">
                <a:ea typeface="+mn-lt"/>
                <a:cs typeface="+mn-lt"/>
              </a:rPr>
              <a:t>is</a:t>
            </a:r>
            <a:r>
              <a:rPr lang="pt-BR" sz="1100" dirty="0">
                <a:ea typeface="+mn-lt"/>
                <a:cs typeface="+mn-lt"/>
              </a:rPr>
              <a:t> </a:t>
            </a:r>
            <a:r>
              <a:rPr lang="pt-BR" sz="1100" b="1" dirty="0" err="1">
                <a:solidFill>
                  <a:schemeClr val="accent1"/>
                </a:solidFill>
                <a:cs typeface="Segoe UI"/>
              </a:rPr>
              <a:t>an</a:t>
            </a:r>
            <a:r>
              <a:rPr lang="pt-BR" sz="1100" dirty="0">
                <a:ea typeface="+mn-lt"/>
                <a:cs typeface="+mn-lt"/>
              </a:rPr>
              <a:t> </a:t>
            </a:r>
            <a:r>
              <a:rPr lang="pt-BR" sz="1100" u="sng" dirty="0" err="1">
                <a:ea typeface="+mn-lt"/>
                <a:cs typeface="+mn-lt"/>
              </a:rPr>
              <a:t>earthquake</a:t>
            </a:r>
            <a:r>
              <a:rPr lang="pt-BR" sz="1100" dirty="0">
                <a:ea typeface="+mn-lt"/>
                <a:cs typeface="+mn-lt"/>
              </a:rPr>
              <a:t>?</a:t>
            </a:r>
            <a:endParaRPr lang="pt-BR" dirty="0"/>
          </a:p>
          <a:p>
            <a:r>
              <a:rPr lang="pt-BR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 que é um terremoto?</a:t>
            </a:r>
          </a:p>
          <a:p>
            <a:endParaRPr lang="pt-BR" sz="1100" i="1" dirty="0">
              <a:solidFill>
                <a:srgbClr val="843C0C"/>
              </a:solidFill>
              <a:cs typeface="Calibri" panose="020F0502020204030204"/>
            </a:endParaRPr>
          </a:p>
          <a:p>
            <a:r>
              <a:rPr lang="en-US" sz="1100" dirty="0" smtClean="0">
                <a:ea typeface="+mn-lt"/>
                <a:cs typeface="+mn-lt"/>
              </a:rPr>
              <a:t>10</a:t>
            </a:r>
            <a:r>
              <a:rPr lang="en-US" sz="1100" dirty="0" smtClean="0">
                <a:ea typeface="+mn-lt"/>
                <a:cs typeface="+mn-lt"/>
              </a:rPr>
              <a:t>) </a:t>
            </a:r>
            <a:r>
              <a:rPr lang="en-US" sz="1100" b="1" dirty="0" smtClean="0">
                <a:solidFill>
                  <a:schemeClr val="accent1"/>
                </a:solidFill>
                <a:cs typeface="Segoe UI"/>
              </a:rPr>
              <a:t>The</a:t>
            </a:r>
            <a:r>
              <a:rPr lang="en-US" sz="1100" dirty="0">
                <a:ea typeface="+mn-lt"/>
                <a:cs typeface="+mn-lt"/>
              </a:rPr>
              <a:t> </a:t>
            </a:r>
            <a:r>
              <a:rPr lang="en-US" sz="1100" u="sng" dirty="0">
                <a:ea typeface="+mn-lt"/>
                <a:cs typeface="+mn-lt"/>
              </a:rPr>
              <a:t>car</a:t>
            </a:r>
            <a:r>
              <a:rPr lang="en-US" sz="1100" dirty="0">
                <a:ea typeface="+mn-lt"/>
                <a:cs typeface="+mn-lt"/>
              </a:rPr>
              <a:t> sped past at 100 miles an hour.</a:t>
            </a:r>
            <a:endParaRPr lang="pt-BR" sz="1100" dirty="0">
              <a:ea typeface="+mn-lt"/>
              <a:cs typeface="+mn-lt"/>
            </a:endParaRPr>
          </a:p>
          <a:p>
            <a:r>
              <a:rPr lang="pt-BR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 carro passou a 160 quilômetros por hora.</a:t>
            </a:r>
          </a:p>
          <a:p>
            <a:endParaRPr lang="pt-BR" sz="11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BR" sz="1100" dirty="0" smtClean="0">
                <a:ea typeface="+mn-lt"/>
                <a:cs typeface="+mn-lt"/>
              </a:rPr>
              <a:t>11</a:t>
            </a:r>
            <a:r>
              <a:rPr lang="pt-BR" sz="1100" dirty="0" smtClean="0">
                <a:ea typeface="+mn-lt"/>
                <a:cs typeface="+mn-lt"/>
              </a:rPr>
              <a:t>) </a:t>
            </a:r>
            <a:r>
              <a:rPr lang="pt-BR" sz="1100" b="1" dirty="0" smtClean="0">
                <a:solidFill>
                  <a:schemeClr val="accent1"/>
                </a:solidFill>
                <a:cs typeface="Segoe UI"/>
              </a:rPr>
              <a:t>There </a:t>
            </a:r>
            <a:r>
              <a:rPr lang="pt-BR" sz="1100" b="1" dirty="0" err="1">
                <a:solidFill>
                  <a:schemeClr val="accent1"/>
                </a:solidFill>
                <a:cs typeface="Segoe UI"/>
              </a:rPr>
              <a:t>is</a:t>
            </a:r>
            <a:r>
              <a:rPr lang="pt-BR" sz="1100" dirty="0">
                <a:ea typeface="+mn-lt"/>
                <a:cs typeface="+mn-lt"/>
              </a:rPr>
              <a:t> a </a:t>
            </a:r>
            <a:r>
              <a:rPr lang="pt-BR" sz="1100" u="sng" dirty="0" err="1">
                <a:ea typeface="+mn-lt"/>
                <a:cs typeface="+mn-lt"/>
              </a:rPr>
              <a:t>man</a:t>
            </a:r>
            <a:r>
              <a:rPr lang="pt-BR" sz="1100" dirty="0">
                <a:ea typeface="+mn-lt"/>
                <a:cs typeface="+mn-lt"/>
              </a:rPr>
              <a:t> </a:t>
            </a:r>
            <a:r>
              <a:rPr lang="pt-BR" sz="1100" dirty="0" err="1">
                <a:ea typeface="+mn-lt"/>
                <a:cs typeface="+mn-lt"/>
              </a:rPr>
              <a:t>here</a:t>
            </a:r>
            <a:r>
              <a:rPr lang="pt-BR" sz="1100" dirty="0">
                <a:ea typeface="+mn-lt"/>
                <a:cs typeface="+mn-lt"/>
              </a:rPr>
              <a:t> to </a:t>
            </a:r>
            <a:r>
              <a:rPr lang="pt-BR" sz="1100" dirty="0" err="1">
                <a:ea typeface="+mn-lt"/>
                <a:cs typeface="+mn-lt"/>
              </a:rPr>
              <a:t>see</a:t>
            </a:r>
            <a:r>
              <a:rPr lang="pt-BR" sz="1100" dirty="0">
                <a:ea typeface="+mn-lt"/>
                <a:cs typeface="+mn-lt"/>
              </a:rPr>
              <a:t> </a:t>
            </a:r>
            <a:r>
              <a:rPr lang="pt-BR" sz="1100" dirty="0" err="1">
                <a:ea typeface="+mn-lt"/>
                <a:cs typeface="+mn-lt"/>
              </a:rPr>
              <a:t>you</a:t>
            </a:r>
            <a:r>
              <a:rPr lang="pt-BR" sz="1100" dirty="0">
                <a:ea typeface="+mn-lt"/>
                <a:cs typeface="+mn-lt"/>
              </a:rPr>
              <a:t>.</a:t>
            </a:r>
          </a:p>
          <a:p>
            <a:r>
              <a:rPr lang="pt-BR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Há um homem aqui para ver você.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dirty="0" smtClean="0">
                <a:ea typeface="+mn-lt"/>
                <a:cs typeface="+mn-lt"/>
              </a:rPr>
              <a:t>12</a:t>
            </a:r>
            <a:r>
              <a:rPr lang="en-US" sz="1100" dirty="0" smtClean="0">
                <a:ea typeface="+mn-lt"/>
                <a:cs typeface="+mn-lt"/>
              </a:rPr>
              <a:t>) </a:t>
            </a:r>
            <a:r>
              <a:rPr lang="en-US" sz="1100" b="1" dirty="0" smtClean="0">
                <a:solidFill>
                  <a:schemeClr val="accent1"/>
                </a:solidFill>
                <a:cs typeface="Segoe UI"/>
              </a:rPr>
              <a:t>There </a:t>
            </a:r>
            <a:r>
              <a:rPr lang="en-US" sz="1100" b="1" dirty="0">
                <a:solidFill>
                  <a:schemeClr val="accent1"/>
                </a:solidFill>
                <a:cs typeface="Segoe UI"/>
              </a:rPr>
              <a:t>is</a:t>
            </a:r>
            <a:r>
              <a:rPr lang="en-US" sz="1100" dirty="0">
                <a:ea typeface="+mn-lt"/>
                <a:cs typeface="+mn-lt"/>
              </a:rPr>
              <a:t> </a:t>
            </a:r>
            <a:r>
              <a:rPr lang="en-US" sz="1100" i="1" dirty="0">
                <a:ea typeface="+mn-lt"/>
                <a:cs typeface="+mn-lt"/>
              </a:rPr>
              <a:t>a </a:t>
            </a:r>
            <a:r>
              <a:rPr lang="en-US" sz="1100" i="1" u="sng" dirty="0">
                <a:ea typeface="+mn-lt"/>
                <a:cs typeface="+mn-lt"/>
              </a:rPr>
              <a:t>spider</a:t>
            </a:r>
            <a:r>
              <a:rPr lang="en-US" sz="1100" i="1" dirty="0">
                <a:ea typeface="+mn-lt"/>
                <a:cs typeface="+mn-lt"/>
              </a:rPr>
              <a:t> </a:t>
            </a:r>
            <a:r>
              <a:rPr lang="en-US" sz="1100" dirty="0">
                <a:ea typeface="+mn-lt"/>
                <a:cs typeface="+mn-lt"/>
              </a:rPr>
              <a:t>in the bath.</a:t>
            </a:r>
            <a:endParaRPr lang="en-US" dirty="0">
              <a:cs typeface="Calibri" panose="020F0502020204030204"/>
            </a:endParaRP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Há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aranha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banheira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dirty="0" smtClean="0">
                <a:ea typeface="+mn-lt"/>
                <a:cs typeface="+mn-lt"/>
              </a:rPr>
              <a:t>13</a:t>
            </a:r>
            <a:r>
              <a:rPr lang="en-US" sz="1100" dirty="0" smtClean="0">
                <a:ea typeface="+mn-lt"/>
                <a:cs typeface="+mn-lt"/>
              </a:rPr>
              <a:t>) </a:t>
            </a:r>
            <a:r>
              <a:rPr lang="en-US" sz="1100" b="1" dirty="0" smtClean="0">
                <a:solidFill>
                  <a:schemeClr val="accent1"/>
                </a:solidFill>
                <a:cs typeface="Segoe UI"/>
              </a:rPr>
              <a:t>There </a:t>
            </a:r>
            <a:r>
              <a:rPr lang="en-US" sz="1100" b="1" dirty="0">
                <a:solidFill>
                  <a:schemeClr val="accent1"/>
                </a:solidFill>
                <a:cs typeface="Segoe UI"/>
              </a:rPr>
              <a:t>is</a:t>
            </a:r>
            <a:r>
              <a:rPr lang="en-US" sz="1100" dirty="0">
                <a:ea typeface="+mn-lt"/>
                <a:cs typeface="+mn-lt"/>
              </a:rPr>
              <a:t> </a:t>
            </a:r>
            <a:r>
              <a:rPr lang="en-US" sz="1100" i="1" u="sng" dirty="0">
                <a:ea typeface="+mn-lt"/>
                <a:cs typeface="+mn-lt"/>
              </a:rPr>
              <a:t>ice cream</a:t>
            </a:r>
            <a:r>
              <a:rPr lang="en-US" sz="1100" dirty="0">
                <a:ea typeface="+mn-lt"/>
                <a:cs typeface="+mn-lt"/>
              </a:rPr>
              <a:t> on your shirt.</a:t>
            </a:r>
            <a:endParaRPr lang="en-US" dirty="0">
              <a:cs typeface="Calibri" panose="020F0502020204030204"/>
            </a:endParaRP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Tem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sorvete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sua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camisa.</a:t>
            </a:r>
          </a:p>
          <a:p>
            <a:endParaRPr lang="en-US" sz="11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100" dirty="0" smtClean="0">
                <a:ea typeface="+mn-lt"/>
                <a:cs typeface="+mn-lt"/>
              </a:rPr>
              <a:t>14</a:t>
            </a:r>
            <a:r>
              <a:rPr lang="en-US" sz="1100" dirty="0" smtClean="0">
                <a:ea typeface="+mn-lt"/>
                <a:cs typeface="+mn-lt"/>
              </a:rPr>
              <a:t>) </a:t>
            </a:r>
            <a:r>
              <a:rPr lang="en-US" sz="1100" b="1" dirty="0" smtClean="0">
                <a:solidFill>
                  <a:schemeClr val="accent1"/>
                </a:solidFill>
                <a:cs typeface="Segoe UI"/>
              </a:rPr>
              <a:t>There </a:t>
            </a:r>
            <a:r>
              <a:rPr lang="en-US" sz="1100" b="1" dirty="0">
                <a:solidFill>
                  <a:schemeClr val="accent1"/>
                </a:solidFill>
                <a:cs typeface="Segoe UI"/>
              </a:rPr>
              <a:t>aren't</a:t>
            </a:r>
            <a:r>
              <a:rPr lang="en-US" sz="1100" dirty="0">
                <a:ea typeface="+mn-lt"/>
                <a:cs typeface="+mn-lt"/>
              </a:rPr>
              <a:t> any </a:t>
            </a:r>
            <a:r>
              <a:rPr lang="en-US" sz="1100" i="1" u="sng" dirty="0">
                <a:ea typeface="+mn-lt"/>
                <a:cs typeface="+mn-lt"/>
              </a:rPr>
              <a:t>people</a:t>
            </a:r>
            <a:r>
              <a:rPr lang="en-US" sz="1100" dirty="0">
                <a:ea typeface="+mn-lt"/>
                <a:cs typeface="+mn-lt"/>
              </a:rPr>
              <a:t> at the party.</a:t>
            </a:r>
            <a:endParaRPr lang="en-US" dirty="0">
              <a:cs typeface="Calibri" panose="020F0502020204030204"/>
            </a:endParaRP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há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ninguém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festa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1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100" dirty="0" smtClean="0">
                <a:ea typeface="+mn-lt"/>
                <a:cs typeface="+mn-lt"/>
              </a:rPr>
              <a:t>15</a:t>
            </a:r>
            <a:r>
              <a:rPr lang="en-US" sz="1100" dirty="0" smtClean="0">
                <a:ea typeface="+mn-lt"/>
                <a:cs typeface="+mn-lt"/>
              </a:rPr>
              <a:t>) </a:t>
            </a:r>
            <a:r>
              <a:rPr lang="en-US" sz="1100" b="1" dirty="0" smtClean="0">
                <a:solidFill>
                  <a:schemeClr val="accent1"/>
                </a:solidFill>
                <a:cs typeface="Segoe UI"/>
              </a:rPr>
              <a:t>There </a:t>
            </a:r>
            <a:r>
              <a:rPr lang="en-US" sz="1100" b="1" dirty="0">
                <a:solidFill>
                  <a:schemeClr val="accent1"/>
                </a:solidFill>
                <a:cs typeface="Segoe UI"/>
              </a:rPr>
              <a:t>isn't</a:t>
            </a:r>
            <a:r>
              <a:rPr lang="en-US" sz="1100" dirty="0">
                <a:ea typeface="+mn-lt"/>
                <a:cs typeface="+mn-lt"/>
              </a:rPr>
              <a:t> any </a:t>
            </a:r>
            <a:r>
              <a:rPr lang="en-US" sz="1100" i="1" dirty="0">
                <a:ea typeface="+mn-lt"/>
                <a:cs typeface="+mn-lt"/>
              </a:rPr>
              <a:t>sugar</a:t>
            </a:r>
            <a:r>
              <a:rPr lang="en-US" sz="1100" dirty="0">
                <a:ea typeface="+mn-lt"/>
                <a:cs typeface="+mn-lt"/>
              </a:rPr>
              <a:t> in my </a:t>
            </a:r>
            <a:r>
              <a:rPr lang="en-US" sz="1100" i="1" u="sng" dirty="0">
                <a:ea typeface="+mn-lt"/>
                <a:cs typeface="+mn-lt"/>
              </a:rPr>
              <a:t>coffee</a:t>
            </a:r>
            <a:r>
              <a:rPr lang="en-US" sz="1100" dirty="0">
                <a:ea typeface="+mn-lt"/>
                <a:cs typeface="+mn-lt"/>
              </a:rPr>
              <a:t>.</a:t>
            </a:r>
            <a:endParaRPr lang="en-US" dirty="0">
              <a:cs typeface="Calibri" panose="020F0502020204030204"/>
            </a:endParaRP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há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açúcar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no meu café.</a:t>
            </a:r>
          </a:p>
          <a:p>
            <a:endParaRPr lang="en-US" sz="1100" dirty="0">
              <a:ea typeface="+mn-lt"/>
              <a:cs typeface="+mn-lt"/>
            </a:endParaRPr>
          </a:p>
          <a:p>
            <a:r>
              <a:rPr lang="en-US" sz="1100" dirty="0" smtClean="0">
                <a:ea typeface="+mn-lt"/>
                <a:cs typeface="+mn-lt"/>
              </a:rPr>
              <a:t>16</a:t>
            </a:r>
            <a:r>
              <a:rPr lang="en-US" sz="1100" dirty="0" smtClean="0">
                <a:ea typeface="+mn-lt"/>
                <a:cs typeface="+mn-lt"/>
              </a:rPr>
              <a:t>) </a:t>
            </a:r>
            <a:r>
              <a:rPr lang="en-US" sz="1100" b="1" dirty="0" smtClean="0">
                <a:solidFill>
                  <a:schemeClr val="accent1"/>
                </a:solidFill>
                <a:cs typeface="Segoe UI"/>
              </a:rPr>
              <a:t>There </a:t>
            </a:r>
            <a:r>
              <a:rPr lang="en-US" sz="1100" b="1" dirty="0">
                <a:solidFill>
                  <a:schemeClr val="accent1"/>
                </a:solidFill>
                <a:cs typeface="Segoe UI"/>
              </a:rPr>
              <a:t>are not </a:t>
            </a:r>
            <a:r>
              <a:rPr lang="en-US" sz="1100" dirty="0">
                <a:ea typeface="+mn-lt"/>
                <a:cs typeface="+mn-lt"/>
              </a:rPr>
              <a:t>eight </a:t>
            </a:r>
            <a:r>
              <a:rPr lang="en-US" sz="1100" i="1" u="sng" dirty="0">
                <a:ea typeface="+mn-lt"/>
                <a:cs typeface="+mn-lt"/>
              </a:rPr>
              <a:t>people</a:t>
            </a:r>
            <a:r>
              <a:rPr lang="en-US" sz="1100" dirty="0">
                <a:ea typeface="+mn-lt"/>
                <a:cs typeface="+mn-lt"/>
              </a:rPr>
              <a:t> online.</a:t>
            </a:r>
            <a:endParaRPr lang="en-US" dirty="0">
              <a:cs typeface="Calibri" panose="020F0502020204030204"/>
            </a:endParaRPr>
          </a:p>
          <a:p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há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oito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pessoas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online.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A9B175E-DD37-4B01-8569-F6322C9ADFD8}"/>
              </a:ext>
            </a:extLst>
          </p:cNvPr>
          <p:cNvSpPr txBox="1"/>
          <p:nvPr/>
        </p:nvSpPr>
        <p:spPr>
          <a:xfrm>
            <a:off x="4404013" y="2130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>
                <a:solidFill>
                  <a:schemeClr val="accent1"/>
                </a:solidFill>
                <a:cs typeface="Segoe UI"/>
              </a:rPr>
              <a:t>Frases Gramaticais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5F5973A7-5A43-49CB-9D50-417B993FB52B}"/>
              </a:ext>
            </a:extLst>
          </p:cNvPr>
          <p:cNvSpPr txBox="1"/>
          <p:nvPr/>
        </p:nvSpPr>
        <p:spPr>
          <a:xfrm>
            <a:off x="4352059" y="1165513"/>
            <a:ext cx="12884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b="1" dirty="0"/>
              <a:t>Leia as frases e </a:t>
            </a:r>
            <a:r>
              <a:rPr lang="pt-BR" sz="1400" b="1" dirty="0">
                <a:solidFill>
                  <a:srgbClr val="7030A0"/>
                </a:solidFill>
              </a:rPr>
              <a:t>reescreva</a:t>
            </a:r>
            <a:r>
              <a:rPr lang="pt-BR" sz="1000" b="1" dirty="0"/>
              <a:t>-as trocando as </a:t>
            </a:r>
            <a:r>
              <a:rPr lang="pt-BR" sz="1400" b="1" dirty="0">
                <a:solidFill>
                  <a:srgbClr val="7030A0"/>
                </a:solidFill>
              </a:rPr>
              <a:t>palavras sublinhadas</a:t>
            </a:r>
            <a:r>
              <a:rPr lang="pt-BR" sz="1000" b="1" dirty="0"/>
              <a:t> por outras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33930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9986</TotalTime>
  <Words>320</Words>
  <Application>Microsoft Office PowerPoint</Application>
  <PresentationFormat>Papel A4 (210 x 297 mm)</PresentationFormat>
  <Paragraphs>153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ribeiro</dc:creator>
  <cp:lastModifiedBy>Conta da Microsoft</cp:lastModifiedBy>
  <cp:revision>195</cp:revision>
  <cp:lastPrinted>2020-07-06T21:06:37Z</cp:lastPrinted>
  <dcterms:created xsi:type="dcterms:W3CDTF">2020-07-01T11:55:05Z</dcterms:created>
  <dcterms:modified xsi:type="dcterms:W3CDTF">2021-11-11T13:24:02Z</dcterms:modified>
</cp:coreProperties>
</file>