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70" r:id="rId9"/>
    <p:sldId id="267" r:id="rId10"/>
    <p:sldId id="268" r:id="rId11"/>
    <p:sldId id="269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-180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15/03/2022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191557"/>
            <a:ext cx="6052928" cy="634890"/>
            <a:chOff x="129210" y="1341685"/>
            <a:chExt cx="6052928" cy="63489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417444" y="1341685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95344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Interrogative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B20554-508C-4DEE-8116-363B3EF620D3}"/>
              </a:ext>
            </a:extLst>
          </p:cNvPr>
          <p:cNvSpPr txBox="1"/>
          <p:nvPr/>
        </p:nvSpPr>
        <p:spPr>
          <a:xfrm>
            <a:off x="417444" y="2574640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WORDS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417444" y="2882416"/>
            <a:ext cx="5893903" cy="1354217"/>
            <a:chOff x="417444" y="3032544"/>
            <a:chExt cx="5893903" cy="1354217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417444" y="3032544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546653" y="3371098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esperar</a:t>
              </a:r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cair</a:t>
              </a:r>
              <a:endParaRPr lang="pt-BR" sz="1200" dirty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sentir</a:t>
              </a:r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encontrar</a:t>
              </a:r>
              <a:endParaRPr lang="pt-BR" sz="1200" dirty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dobrar</a:t>
              </a:r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seguir; acompanhar</a:t>
              </a:r>
              <a:endParaRPr lang="pt-BR" sz="1200" dirty="0">
                <a:solidFill>
                  <a:srgbClr val="21252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 acontecer</a:t>
              </a:r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segurar</a:t>
              </a:r>
            </a:p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 incluir </a:t>
              </a:r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continuar, manter 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	</a:t>
              </a:r>
              <a:endPara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489326" y="4674446"/>
            <a:ext cx="608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	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66" y="5119017"/>
            <a:ext cx="1136422" cy="447834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Never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Sometimes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Often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Occasionally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Seldom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Rarely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Normally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Already</a:t>
            </a:r>
            <a:r>
              <a:rPr lang="pt-B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Towards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Inside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Behind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Downstairs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480" y="5190864"/>
            <a:ext cx="1586594" cy="41781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breve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Sempre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Às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Muitas vezes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Ocasionalmente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direção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Atrás 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Andar de baixo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Lado de dentro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74702901-3EC2-437B-8AC1-A997B1BE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627" y="5119017"/>
            <a:ext cx="1136421" cy="41781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S_c_e_ly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F_s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u_c_ly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Ac_i_en_a_ly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_a_ _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C_r_fu_ly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u_l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Al_o_t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E_tr_mel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En_ug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Li_t_e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f_w</a:t>
            </a:r>
            <a:endParaRPr lang="pt-BR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_o_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33AE6D-C28C-4CA4-A4B7-B64E8D8720DC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egoe UI" panose="020B0502040204020203" pitchFamily="34" charset="0"/>
              </a:rPr>
              <a:t>FAMILY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com que frequência você visita seus primos?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Onde sua irmã mora?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tem uma filha?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Onde está sua esposa agora?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tem um bom relacionamento com suas tias?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E02998-969E-4292-B410-7A7DAEE6F82F}"/>
              </a:ext>
            </a:extLst>
          </p:cNvPr>
          <p:cNvSpPr txBox="1"/>
          <p:nvPr/>
        </p:nvSpPr>
        <p:spPr>
          <a:xfrm>
            <a:off x="451504" y="5742102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4DFB04-EEE9-474C-9498-A66ED65B9D32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HOBBIES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Quão bem você nada?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Com que frequência você navega na Web?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Quando foi a última vez que você viajou?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gosta de malhar?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Conte-me um hobby que você sempre faz?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51DE02-6897-42CA-9B82-CC52288D700D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que você sempre faz no fim de semana?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A que horas você costuma se levantar de manhã?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que você costuma fazer em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Onde está sua carteira?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Por que você está tão feliz?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Quão complicado é aprender inglês?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Qual a idade da sua casa?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trabalha duro para estudar?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canta bem?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que você pode fazer facilmente?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está em dívida com alguém?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consegue estudar 05 horas sem descanso?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que você quer fazer aos 50 anos?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gasta dinheiro sem se arrepender?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Alguém sabe disso?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Ela estava em casa ontem à noite?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perdeu seu anel na praia?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Sua mãe ouve música?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precisa se sentar um pouco?</a:t>
            </a:r>
          </a:p>
          <a:p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carro está pegando fogo?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433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Acho que devo praticar minha fala.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Acho que devo me juntar a este grupo.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Acho que devo estudar inglês o mais rápido possível.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Acho que não devo largar meu emprego.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Não acho que você deva falar com 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Não há como você terminar sua lição de casa a tempo.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Não há como completarmos a tarefa.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Não tem como seu pai dizer sim.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Não tem como eu limpar essa bagunça.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Não tem como eles nos ajudarem.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Aposto que vai chover hoje.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Aposto que ele não vai nos ajudar.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Aposto que ela chega na hora.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Aposto que eles vão passar por aqui.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Aposto que custou muito.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Mal posso acreditar.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Mal pude acreditar no que ouvi.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Mal posso acreditar nessa história.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Mal posso acreditar que vou me casar.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Eu mal posso acreditar que ele pode andar depois do acidente.</a:t>
            </a:r>
          </a:p>
          <a:p>
            <a:endParaRPr lang="pt-BR" sz="12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Vou ter que recusar a oferta de emprego por causa da minha viagem..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Acabou o leite.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Você deve manter seus princípios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104AE8-2A55-4827-8452-663DB8A43D94}"/>
              </a:ext>
            </a:extLst>
          </p:cNvPr>
          <p:cNvSpPr txBox="1"/>
          <p:nvPr/>
        </p:nvSpPr>
        <p:spPr>
          <a:xfrm>
            <a:off x="377688" y="847207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417444" y="1191557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Risque o advérbio incorreto:	6) Passe as frases para Negativa: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417444" y="1539557"/>
            <a:ext cx="5766178" cy="310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was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brutally / 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clear he was not interested in hearing my opinion.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will plant her garden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simply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boy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almost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/ totally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quit his job after that.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well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totally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gets me.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really / secretly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don't care what you think.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simply / 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don't understand.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am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out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so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hungry, I could eat a horse.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swims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 / hard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ran 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never /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quickly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rain fell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hard</a:t>
            </a:r>
            <a:r>
              <a:rPr lang="en-US" sz="1200" dirty="0">
                <a:solidFill>
                  <a:srgbClr val="068A8A"/>
                </a:solidFill>
                <a:latin typeface="system-ui"/>
              </a:rPr>
              <a:t> / too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during the storm.</a:t>
            </a:r>
          </a:p>
          <a:p>
            <a:pPr algn="l">
              <a:lnSpc>
                <a:spcPct val="150000"/>
              </a:lnSpc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415960" y="4496134"/>
            <a:ext cx="5726422" cy="3264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b="1" i="1" dirty="0">
              <a:solidFill>
                <a:srgbClr val="212529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sitting was 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under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tree the.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who I a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Italy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sister lives have  in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 a tree  house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beside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There.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Bob and hiding are wardrobe Jane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inside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coins all the keeps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 box.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countries two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war were.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end the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day of.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army The is  the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move.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to She her dept mother.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Perhaps 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now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already they there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by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377688" y="1299480"/>
            <a:ext cx="5766178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8) Responda as perguntas:</a:t>
            </a:r>
          </a:p>
          <a:p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always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on the weekend?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2. What time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usually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get up in the mornings?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3. What do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often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 at home?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Where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wallet?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Why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so happy?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complicated is to learn English?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How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old is your house?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8. Do you work hard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studying?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9. Do you sing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well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10. What is something you can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easily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11. Are you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debt to someone?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12. Can you study 05 hours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without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break?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13. What do you want to do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age of 50?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14. Do you spend money with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no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regret?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15. Does anyone know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about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16. Was she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home last night?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17. Did you lose your ring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beach?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18. Does your mother listen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music?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19. Do you need to sit down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while?</a:t>
            </a:r>
          </a:p>
          <a:p>
            <a:pPr algn="l"/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20. Is the car </a:t>
            </a: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fire?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17239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9) Complete as palavras das imagens: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AutoShape 4" descr="Parts Of The Body In English, Parts Of Human Body With Pictures - EngDic">
            <a:extLst>
              <a:ext uri="{FF2B5EF4-FFF2-40B4-BE49-F238E27FC236}">
                <a16:creationId xmlns:a16="http://schemas.microsoft.com/office/drawing/2014/main" id="{FEDD8950-8979-4276-8295-33406115E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4CBE46D-5F1B-4405-985C-0A80B3B587F3}"/>
              </a:ext>
            </a:extLst>
          </p:cNvPr>
          <p:cNvGrpSpPr/>
          <p:nvPr/>
        </p:nvGrpSpPr>
        <p:grpSpPr>
          <a:xfrm>
            <a:off x="1238571" y="1279768"/>
            <a:ext cx="4380857" cy="2464232"/>
            <a:chOff x="1238571" y="1279768"/>
            <a:chExt cx="4380857" cy="2464232"/>
          </a:xfrm>
        </p:grpSpPr>
        <p:pic>
          <p:nvPicPr>
            <p:cNvPr id="1034" name="Picture 10" descr="Colors">
              <a:extLst>
                <a:ext uri="{FF2B5EF4-FFF2-40B4-BE49-F238E27FC236}">
                  <a16:creationId xmlns:a16="http://schemas.microsoft.com/office/drawing/2014/main" id="{2064D99B-454C-4601-A0D5-409C5EFCE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71" y="1279768"/>
              <a:ext cx="4380857" cy="2464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0D87FB3-596D-4D81-A5A0-5042B4573493}"/>
                </a:ext>
              </a:extLst>
            </p:cNvPr>
            <p:cNvSpPr/>
            <p:nvPr/>
          </p:nvSpPr>
          <p:spPr>
            <a:xfrm>
              <a:off x="2428875" y="161314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E6346C8-DC1D-4C0B-800F-83E488B39FED}"/>
                </a:ext>
              </a:extLst>
            </p:cNvPr>
            <p:cNvSpPr/>
            <p:nvPr/>
          </p:nvSpPr>
          <p:spPr>
            <a:xfrm>
              <a:off x="1267467" y="2120614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A7809C0-8853-4A4A-A91C-97276BC81B9C}"/>
                </a:ext>
              </a:extLst>
            </p:cNvPr>
            <p:cNvSpPr/>
            <p:nvPr/>
          </p:nvSpPr>
          <p:spPr>
            <a:xfrm>
              <a:off x="1238571" y="253194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7683AE1-3513-4372-BEAB-21EC496A9597}"/>
                </a:ext>
              </a:extLst>
            </p:cNvPr>
            <p:cNvSpPr/>
            <p:nvPr/>
          </p:nvSpPr>
          <p:spPr>
            <a:xfrm>
              <a:off x="4332855" y="2628648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E73E6688-C0AC-425D-A3CF-149B6936DE2B}"/>
                </a:ext>
              </a:extLst>
            </p:cNvPr>
            <p:cNvSpPr/>
            <p:nvPr/>
          </p:nvSpPr>
          <p:spPr>
            <a:xfrm>
              <a:off x="2487548" y="255951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7F9B8D0-1799-4AE1-95D8-587832A54F40}"/>
                </a:ext>
              </a:extLst>
            </p:cNvPr>
            <p:cNvSpPr/>
            <p:nvPr/>
          </p:nvSpPr>
          <p:spPr>
            <a:xfrm>
              <a:off x="4332855" y="3393863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472CAF2B-E1CC-4BB2-88D3-51AD671DC4DB}"/>
                </a:ext>
              </a:extLst>
            </p:cNvPr>
            <p:cNvSpPr/>
            <p:nvPr/>
          </p:nvSpPr>
          <p:spPr>
            <a:xfrm>
              <a:off x="4243707" y="209452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2F6C175-3E9D-4FFC-A50F-C4815388A25E}"/>
              </a:ext>
            </a:extLst>
          </p:cNvPr>
          <p:cNvGrpSpPr/>
          <p:nvPr/>
        </p:nvGrpSpPr>
        <p:grpSpPr>
          <a:xfrm>
            <a:off x="1444774" y="4002995"/>
            <a:ext cx="3938362" cy="5525865"/>
            <a:chOff x="1444774" y="4002995"/>
            <a:chExt cx="3938362" cy="5525865"/>
          </a:xfrm>
        </p:grpSpPr>
        <p:pic>
          <p:nvPicPr>
            <p:cNvPr id="1036" name="Picture 12" descr="hobbies">
              <a:extLst>
                <a:ext uri="{FF2B5EF4-FFF2-40B4-BE49-F238E27FC236}">
                  <a16:creationId xmlns:a16="http://schemas.microsoft.com/office/drawing/2014/main" id="{540496CF-06F8-493D-B2FF-0AE863DEF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62" y="4002995"/>
              <a:ext cx="3908274" cy="552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62DEC229-133B-40C8-AF41-FEB8000E245B}"/>
                </a:ext>
              </a:extLst>
            </p:cNvPr>
            <p:cNvSpPr/>
            <p:nvPr/>
          </p:nvSpPr>
          <p:spPr>
            <a:xfrm>
              <a:off x="1595758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18D440B4-A818-4E0D-8F26-BDFE368F7B9E}"/>
                </a:ext>
              </a:extLst>
            </p:cNvPr>
            <p:cNvSpPr/>
            <p:nvPr/>
          </p:nvSpPr>
          <p:spPr>
            <a:xfrm>
              <a:off x="3143250" y="489585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2B8821C-FC4D-4B48-99A1-07B4D3BA9FA9}"/>
                </a:ext>
              </a:extLst>
            </p:cNvPr>
            <p:cNvSpPr/>
            <p:nvPr/>
          </p:nvSpPr>
          <p:spPr>
            <a:xfrm>
              <a:off x="3944107" y="490775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A121B24B-2651-4B25-AB90-814CC6B22CA5}"/>
                </a:ext>
              </a:extLst>
            </p:cNvPr>
            <p:cNvSpPr/>
            <p:nvPr/>
          </p:nvSpPr>
          <p:spPr>
            <a:xfrm>
              <a:off x="3344963" y="566488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077B9D-EA0F-4D8B-9AD8-947CA59FDFEE}"/>
                </a:ext>
              </a:extLst>
            </p:cNvPr>
            <p:cNvSpPr/>
            <p:nvPr/>
          </p:nvSpPr>
          <p:spPr>
            <a:xfrm>
              <a:off x="1474862" y="646860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AF65DAC1-57DA-4004-B7B7-863CC3E3FDF4}"/>
                </a:ext>
              </a:extLst>
            </p:cNvPr>
            <p:cNvSpPr/>
            <p:nvPr/>
          </p:nvSpPr>
          <p:spPr>
            <a:xfrm>
              <a:off x="2962981" y="6527802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27264C1-3E09-4036-8861-4E87D797C1A7}"/>
                </a:ext>
              </a:extLst>
            </p:cNvPr>
            <p:cNvSpPr/>
            <p:nvPr/>
          </p:nvSpPr>
          <p:spPr>
            <a:xfrm>
              <a:off x="1444774" y="8220075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505E4F5-21CA-44BE-9069-4115EBF2F778}"/>
                </a:ext>
              </a:extLst>
            </p:cNvPr>
            <p:cNvSpPr/>
            <p:nvPr/>
          </p:nvSpPr>
          <p:spPr>
            <a:xfrm>
              <a:off x="2310133" y="8159754"/>
              <a:ext cx="891790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3AF9972A-FCF4-4D7D-BEB8-5B40C97F1E98}"/>
                </a:ext>
              </a:extLst>
            </p:cNvPr>
            <p:cNvSpPr/>
            <p:nvPr/>
          </p:nvSpPr>
          <p:spPr>
            <a:xfrm>
              <a:off x="1612170" y="5694027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10EDC54D-7A6A-49F5-AFBD-473DCEC24BA8}"/>
                </a:ext>
              </a:extLst>
            </p:cNvPr>
            <p:cNvSpPr/>
            <p:nvPr/>
          </p:nvSpPr>
          <p:spPr>
            <a:xfrm>
              <a:off x="3071811" y="9143096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C1060F6F-6926-46F6-92BD-DF411DA279FA}"/>
                </a:ext>
              </a:extLst>
            </p:cNvPr>
            <p:cNvSpPr/>
            <p:nvPr/>
          </p:nvSpPr>
          <p:spPr>
            <a:xfrm>
              <a:off x="4620193" y="7353300"/>
              <a:ext cx="714375" cy="2381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10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abaixo: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a)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visit your cousins?</a:t>
            </a: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 algn="l">
              <a:buAutoNum type="alphaLcParenR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b)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does your sister live?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c)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daughter?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d)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is your wife right now?</a:t>
            </a: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dirty="0">
                <a:solidFill>
                  <a:srgbClr val="068A8A"/>
                </a:solidFill>
                <a:latin typeface="system-ui"/>
              </a:rPr>
              <a:t>e)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have a good relationship with your aunts?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125583" y="6126299"/>
            <a:ext cx="3449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well do you swim?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How often do you surf the web?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When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last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time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system-ui"/>
              </a:rPr>
              <a:t>traveled</a:t>
            </a:r>
            <a:r>
              <a:rPr lang="pt-BR" sz="1200" dirty="0">
                <a:solidFill>
                  <a:srgbClr val="000000"/>
                </a:solidFill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system-ui"/>
              </a:rPr>
              <a:t>workig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system-ui"/>
              </a:rPr>
              <a:t> out?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Tell me a hobby you always 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169232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974002" y="607628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HOBBIES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D5118D-7988-438E-962F-DE620EC343D3}"/>
              </a:ext>
            </a:extLst>
          </p:cNvPr>
          <p:cNvSpPr txBox="1"/>
          <p:nvPr/>
        </p:nvSpPr>
        <p:spPr>
          <a:xfrm>
            <a:off x="1087142" y="217044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FAMILY</a:t>
            </a:r>
          </a:p>
        </p:txBody>
      </p:sp>
      <p:pic>
        <p:nvPicPr>
          <p:cNvPr id="2054" name="Picture 6" descr="Family Members. Membros da família em Inglês - Brasil Escola">
            <a:extLst>
              <a:ext uri="{FF2B5EF4-FFF2-40B4-BE49-F238E27FC236}">
                <a16:creationId xmlns:a16="http://schemas.microsoft.com/office/drawing/2014/main" id="{BC584B14-C7D0-4DD2-9081-F1059B6C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8" y="2519766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alidade de vida: entenda por que ter um hobby é importante para sua  saúde! - Guia dos Solteiros">
            <a:extLst>
              <a:ext uri="{FF2B5EF4-FFF2-40B4-BE49-F238E27FC236}">
                <a16:creationId xmlns:a16="http://schemas.microsoft.com/office/drawing/2014/main" id="{6E72AA26-3201-4397-A050-3FB0E9AE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7" y="65005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(Why, When, How, Do </a:t>
            </a:r>
            <a:r>
              <a:rPr lang="pt-BR" sz="1400" b="1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... e </a:t>
            </a:r>
            <a:r>
              <a:rPr lang="pt-BR" sz="1400" b="1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etc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).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82619" y="4107843"/>
            <a:ext cx="24551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Complete as frases de acordo com o site:</a:t>
            </a:r>
            <a:r>
              <a:rPr lang="pt-BR" sz="11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45A8C6-4DC1-43D3-983E-D82C2600F5F7}"/>
              </a:ext>
            </a:extLst>
          </p:cNvPr>
          <p:cNvSpPr txBox="1"/>
          <p:nvPr/>
        </p:nvSpPr>
        <p:spPr>
          <a:xfrm>
            <a:off x="638175" y="1726884"/>
            <a:ext cx="531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practice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speaking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join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group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English as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soon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as possible.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should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do not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think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dirty="0" err="1">
                <a:solidFill>
                  <a:srgbClr val="068A8A"/>
                </a:solidFill>
                <a:latin typeface="system-ui"/>
              </a:rPr>
              <a:t>should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__________________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99E2A41-1E36-463B-8F0B-C9AF0AFDBB5C}"/>
              </a:ext>
            </a:extLst>
          </p:cNvPr>
          <p:cNvSpPr txBox="1"/>
          <p:nvPr/>
        </p:nvSpPr>
        <p:spPr>
          <a:xfrm>
            <a:off x="638174" y="3628651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There's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no way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C8B0ABD-1B74-4419-A1CB-450335DACC58}"/>
              </a:ext>
            </a:extLst>
          </p:cNvPr>
          <p:cNvSpPr txBox="1"/>
          <p:nvPr/>
        </p:nvSpPr>
        <p:spPr>
          <a:xfrm>
            <a:off x="638174" y="5588698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rain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will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today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won´t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help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bet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on time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arrives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stop will by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they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i="1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bet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lot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cost.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1EBF48A-95F7-4972-9947-E7106265F0EA}"/>
              </a:ext>
            </a:extLst>
          </p:cNvPr>
          <p:cNvSpPr txBox="1"/>
          <p:nvPr/>
        </p:nvSpPr>
        <p:spPr>
          <a:xfrm>
            <a:off x="3982619" y="6133765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Coloque na ordem correta</a:t>
            </a:r>
            <a:r>
              <a:rPr lang="pt-BR" sz="11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pt-BR" sz="11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33F8359-E343-49B9-9796-00E848124971}"/>
              </a:ext>
            </a:extLst>
          </p:cNvPr>
          <p:cNvSpPr txBox="1"/>
          <p:nvPr/>
        </p:nvSpPr>
        <p:spPr>
          <a:xfrm>
            <a:off x="638173" y="7463662"/>
            <a:ext cx="4086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it.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What?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could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what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can't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am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hardly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believe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 _____ after the ___________.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F49AC48-8CBB-4DAB-ADFF-904CB33A564A}"/>
              </a:ext>
            </a:extLst>
          </p:cNvPr>
          <p:cNvSpPr txBox="1"/>
          <p:nvPr/>
        </p:nvSpPr>
        <p:spPr>
          <a:xfrm>
            <a:off x="3931695" y="2903989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7DB0D08-E269-4A0A-A8F8-5EDCADA64898}"/>
              </a:ext>
            </a:extLst>
          </p:cNvPr>
          <p:cNvSpPr txBox="1"/>
          <p:nvPr/>
        </p:nvSpPr>
        <p:spPr>
          <a:xfrm>
            <a:off x="3931694" y="8203562"/>
            <a:ext cx="2455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Crie outras frases:</a:t>
            </a:r>
            <a:r>
              <a:rPr lang="pt-BR" sz="11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12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Escreva mais frases com os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Verbs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Pass something up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(decline)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recusar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will have to pass the job offer up because of my trip.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Run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(finish, use or sell all of something)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esgotar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sem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I've run out of milk.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Stick to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(to adhere, remain faithful)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seguir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manter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fiel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 must stick to your principles.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3080" name="Picture 8" descr="Pass up - definition of pass up by The Free Dictionary">
            <a:extLst>
              <a:ext uri="{FF2B5EF4-FFF2-40B4-BE49-F238E27FC236}">
                <a16:creationId xmlns:a16="http://schemas.microsoft.com/office/drawing/2014/main" id="{BF7E8564-85F0-450D-A874-DEC15495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98" y="1747838"/>
            <a:ext cx="12858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EN YOU RUN OUT OF MILK - YouTube">
            <a:extLst>
              <a:ext uri="{FF2B5EF4-FFF2-40B4-BE49-F238E27FC236}">
                <a16:creationId xmlns:a16="http://schemas.microsoft.com/office/drawing/2014/main" id="{EA09A4C3-4607-4696-B240-BDF65878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48" y="4819650"/>
            <a:ext cx="1957772" cy="1096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tick to it! | faithandfitnessembrace">
            <a:extLst>
              <a:ext uri="{FF2B5EF4-FFF2-40B4-BE49-F238E27FC236}">
                <a16:creationId xmlns:a16="http://schemas.microsoft.com/office/drawing/2014/main" id="{AEC8C24E-765D-47A0-A37F-62D2633E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83" y="7581674"/>
            <a:ext cx="1357502" cy="13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5700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 TOPICS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66107" y="1360713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i="0" dirty="0">
                <a:solidFill>
                  <a:srgbClr val="008000"/>
                </a:solidFill>
                <a:effectLst/>
                <a:latin typeface="system-ui"/>
              </a:rPr>
              <a:t>HOMEWORK ACTIVITIES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4623" y="928274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13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72C8-8A84-4C84-A49F-D91F89AB1740}"/>
              </a:ext>
            </a:extLst>
          </p:cNvPr>
          <p:cNvSpPr txBox="1"/>
          <p:nvPr/>
        </p:nvSpPr>
        <p:spPr>
          <a:xfrm>
            <a:off x="366106" y="1634218"/>
            <a:ext cx="63394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says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you’re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some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activities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don’t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more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important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always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understand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reasons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asks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do a particular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activity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special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routine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place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study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different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attitude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English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homework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younger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CF5D0-E8FE-489C-ABC8-63CCBA982084}"/>
              </a:ext>
            </a:extLst>
          </p:cNvPr>
          <p:cNvSpPr txBox="1"/>
          <p:nvPr/>
        </p:nvSpPr>
        <p:spPr>
          <a:xfrm>
            <a:off x="377688" y="5589454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i="0" dirty="0">
                <a:solidFill>
                  <a:srgbClr val="008000"/>
                </a:solidFill>
                <a:effectLst/>
                <a:latin typeface="system-ui"/>
              </a:rPr>
              <a:t>HOSPITALS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878800"/>
            <a:ext cx="5769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‘hospital’?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experiences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hospitals?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work in a hospital?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the hospitals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standard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country’s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hospitals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getting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watching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TV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programmes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hospitals?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it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hospital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is hospital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hospitals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unhealthy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places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government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that's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its hospitals close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02999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851893" y="1608736"/>
            <a:ext cx="5290489" cy="7779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Ficou brutalmente claro que ele não estava interessado em ouvir minha opinião.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vai plantar seu jardim aqui.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menino quase largou o emprego depois disso.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me entende totalmente.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realmente não me importo com o que você pensa.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simplesmente não entende.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Estou com tanta fome que poderia comer um cavalo.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nada bem.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correu rapidamente.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chuva caiu forte durante a tempestade.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Jane estava sentada debaixo da árvore.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Tenho uma irmã que mora na Itália.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uma árvore ao lado da minha casa.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 e Jane estão escondidos dentro do guarda-roupa.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guarda todas as moedas em uma caixa.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dois países estavam em guerra.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final do dia.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exército está em movimento.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está em dívida com sua mãe.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Talvez eles já estejam lá agora.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11096</TotalTime>
  <Words>2135</Words>
  <Application>Microsoft Office PowerPoint</Application>
  <PresentationFormat>Papel A4 (210 x 297 mm)</PresentationFormat>
  <Paragraphs>467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551</cp:revision>
  <cp:lastPrinted>2022-03-15T18:15:26Z</cp:lastPrinted>
  <dcterms:created xsi:type="dcterms:W3CDTF">2021-10-15T13:30:39Z</dcterms:created>
  <dcterms:modified xsi:type="dcterms:W3CDTF">2022-03-15T20:02:05Z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