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63" r:id="rId3"/>
    <p:sldId id="264" r:id="rId4"/>
    <p:sldId id="262" r:id="rId5"/>
    <p:sldId id="266" r:id="rId6"/>
    <p:sldId id="267" r:id="rId7"/>
    <p:sldId id="265" r:id="rId8"/>
    <p:sldId id="274" r:id="rId9"/>
    <p:sldId id="269" r:id="rId10"/>
    <p:sldId id="272" r:id="rId11"/>
    <p:sldId id="273" r:id="rId12"/>
    <p:sldId id="271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D8F0C-4E44-4761-8572-237B275F83A4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112A4-CF7C-4BED-8D98-48FAD78776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731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112A4-CF7C-4BED-8D98-48FAD78776F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87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2494-F273-4F89-B6F3-0BBFC589C2E3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9EA7A17-8AC1-443A-AA73-66E82F48E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91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2494-F273-4F89-B6F3-0BBFC589C2E3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7A17-8AC1-443A-AA73-66E82F48E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66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2494-F273-4F89-B6F3-0BBFC589C2E3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7A17-8AC1-443A-AA73-66E82F48E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96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2494-F273-4F89-B6F3-0BBFC589C2E3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7A17-8AC1-443A-AA73-66E82F48E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90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E172494-F273-4F89-B6F3-0BBFC589C2E3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9EA7A17-8AC1-443A-AA73-66E82F48E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93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2494-F273-4F89-B6F3-0BBFC589C2E3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7A17-8AC1-443A-AA73-66E82F48E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29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2494-F273-4F89-B6F3-0BBFC589C2E3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7A17-8AC1-443A-AA73-66E82F48E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32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2494-F273-4F89-B6F3-0BBFC589C2E3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7A17-8AC1-443A-AA73-66E82F48E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59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2494-F273-4F89-B6F3-0BBFC589C2E3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7A17-8AC1-443A-AA73-66E82F48E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0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2494-F273-4F89-B6F3-0BBFC589C2E3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7A17-8AC1-443A-AA73-66E82F48E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67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2494-F273-4F89-B6F3-0BBFC589C2E3}" type="datetimeFigureOut">
              <a:rPr lang="pt-BR" smtClean="0"/>
              <a:t>12/03/2022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7A17-8AC1-443A-AA73-66E82F48E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29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E172494-F273-4F89-B6F3-0BBFC589C2E3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9EA7A17-8AC1-443A-AA73-66E82F48E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7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err="1"/>
              <a:t>Train</a:t>
            </a:r>
            <a:r>
              <a:rPr lang="pt-BR" b="1" dirty="0" err="1">
                <a:solidFill>
                  <a:srgbClr val="0070C0"/>
                </a:solidFill>
              </a:rPr>
              <a:t>UP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6"/>
                </a:solidFill>
              </a:rPr>
              <a:t>Online Meeting </a:t>
            </a:r>
          </a:p>
          <a:p>
            <a:r>
              <a:rPr lang="pt-BR" i="1" dirty="0">
                <a:solidFill>
                  <a:schemeClr val="accent6"/>
                </a:solidFill>
              </a:rPr>
              <a:t>Lesson 01 – Simple Present</a:t>
            </a:r>
          </a:p>
        </p:txBody>
      </p:sp>
    </p:spTree>
    <p:extLst>
      <p:ext uri="{BB962C8B-B14F-4D97-AF65-F5344CB8AC3E}">
        <p14:creationId xmlns:p14="http://schemas.microsoft.com/office/powerpoint/2010/main" val="2071259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6F26EBA-F0F5-4C9A-94C1-45F7689240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9" y="0"/>
            <a:ext cx="4849565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83EC3B8-ABE6-4871-930B-1D8529867F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756" y="0"/>
            <a:ext cx="48495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CB8998B-DB70-4CFD-BFC2-A48D9D9B89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12" y="10551"/>
            <a:ext cx="4849565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49F550D-7FD5-4C62-86AC-E11C531017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605" y="10551"/>
            <a:ext cx="48495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27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err="1"/>
              <a:t>Train</a:t>
            </a:r>
            <a:r>
              <a:rPr lang="pt-BR" b="1" dirty="0" err="1">
                <a:solidFill>
                  <a:srgbClr val="0070C0"/>
                </a:solidFill>
              </a:rPr>
              <a:t>UP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6"/>
                </a:solidFill>
              </a:rPr>
              <a:t>Online Meeting </a:t>
            </a:r>
          </a:p>
          <a:p>
            <a:r>
              <a:rPr lang="pt-BR" i="1" dirty="0">
                <a:solidFill>
                  <a:schemeClr val="accent6"/>
                </a:solidFill>
              </a:rPr>
              <a:t>Lesson 01 – Simple Present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59" y="1905000"/>
            <a:ext cx="3000375" cy="1524000"/>
          </a:xfrm>
          <a:prstGeom prst="rect">
            <a:avLst/>
          </a:prstGeom>
        </p:spPr>
      </p:pic>
      <p:pic>
        <p:nvPicPr>
          <p:cNvPr id="5" name="Picture 4" descr="Pérolas do Rock&amp;#39;n&amp;#39;Roll: FIM / THE E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146" y="4783990"/>
            <a:ext cx="2905802" cy="163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92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00096" y="177419"/>
            <a:ext cx="5409134" cy="544819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1 – Resumo gramatical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80" y="722238"/>
            <a:ext cx="5576735" cy="5855573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0725259-8786-4B8D-8B33-954972C13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708" y="0"/>
            <a:ext cx="1900753" cy="65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38B8789B-6D4F-48C7-8F9A-40EE28C41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22238"/>
            <a:ext cx="5966171" cy="596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23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3672" t="23834" r="25315" b="43330"/>
          <a:stretch/>
        </p:blipFill>
        <p:spPr>
          <a:xfrm>
            <a:off x="1719618" y="464022"/>
            <a:ext cx="9239534" cy="240200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433475" y="1005698"/>
            <a:ext cx="85632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studies</a:t>
            </a:r>
            <a:endParaRPr lang="pt-B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800637" y="731378"/>
            <a:ext cx="63741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goes</a:t>
            </a:r>
          </a:p>
        </p:txBody>
      </p:sp>
      <p:sp>
        <p:nvSpPr>
          <p:cNvPr id="5" name="Retângulo 4"/>
          <p:cNvSpPr/>
          <p:nvPr/>
        </p:nvSpPr>
        <p:spPr>
          <a:xfrm>
            <a:off x="3499174" y="1263827"/>
            <a:ext cx="12403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don´t drink</a:t>
            </a:r>
            <a:endParaRPr lang="pt-B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833538" y="1530524"/>
            <a:ext cx="6623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Does</a:t>
            </a:r>
            <a:endParaRPr lang="pt-B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324713" y="1547374"/>
            <a:ext cx="59253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play</a:t>
            </a:r>
            <a:endParaRPr lang="pt-B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549692" y="1797880"/>
            <a:ext cx="4299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</a:t>
            </a:r>
            <a:endParaRPr lang="pt-B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947802" y="1797880"/>
            <a:ext cx="62908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have</a:t>
            </a:r>
            <a:endParaRPr lang="pt-B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609045" y="2046178"/>
            <a:ext cx="9478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watches</a:t>
            </a:r>
            <a:endParaRPr lang="pt-B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556196" y="2305128"/>
            <a:ext cx="69442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listen</a:t>
            </a:r>
            <a:endParaRPr lang="pt-B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3"/>
          <a:srcRect l="3882" t="43610" r="25420" b="22995"/>
          <a:stretch/>
        </p:blipFill>
        <p:spPr>
          <a:xfrm>
            <a:off x="1719618" y="3470292"/>
            <a:ext cx="9198591" cy="2442949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2925791" y="3735958"/>
            <a:ext cx="45076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</a:t>
            </a:r>
            <a:endParaRPr lang="pt-B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2833536" y="4495305"/>
            <a:ext cx="6623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Does</a:t>
            </a:r>
            <a:endParaRPr lang="pt-B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2917479" y="4760006"/>
            <a:ext cx="45076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</a:t>
            </a:r>
            <a:endParaRPr lang="pt-B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2917479" y="5016083"/>
            <a:ext cx="45076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</a:t>
            </a:r>
            <a:endParaRPr lang="pt-B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2833537" y="3986466"/>
            <a:ext cx="6623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Does</a:t>
            </a:r>
            <a:endParaRPr lang="pt-B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2833536" y="4250766"/>
            <a:ext cx="6623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Does</a:t>
            </a:r>
            <a:endParaRPr lang="pt-B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2819992" y="5268845"/>
            <a:ext cx="6623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Does</a:t>
            </a:r>
            <a:endParaRPr lang="pt-B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954619" y="3714975"/>
            <a:ext cx="11927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</a:t>
            </a:r>
            <a:r>
              <a:rPr lang="pt-BR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hey don´t.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6654641" y="3979131"/>
            <a:ext cx="132921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she doesn´t.</a:t>
            </a:r>
            <a:endParaRPr lang="pt-B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6970933" y="4235952"/>
            <a:ext cx="98616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  <a:r>
              <a:rPr lang="pt-BR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 does.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6778873" y="4512753"/>
            <a:ext cx="108074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</a:t>
            </a:r>
            <a:r>
              <a:rPr lang="pt-BR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 does.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6625634" y="4768131"/>
            <a:ext cx="11927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</a:t>
            </a:r>
            <a:r>
              <a:rPr lang="pt-BR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hey don´t.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6875055" y="5027433"/>
            <a:ext cx="88498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</a:t>
            </a:r>
            <a:r>
              <a:rPr lang="pt-BR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hey do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6240174" y="5277944"/>
            <a:ext cx="123463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 doesn´t.</a:t>
            </a:r>
            <a:endParaRPr lang="pt-B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5362" name="Picture 2" descr="Complete stamp icon sign – stock illustration. Illustration of dirty -  1616188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118" y="357257"/>
            <a:ext cx="2173589" cy="108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Mission complete red stamp stock vector. Illustration of isolated -  11933400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923" y="3890353"/>
            <a:ext cx="1837114" cy="154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20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3463" t="23834" r="25630" b="11987"/>
          <a:stretch/>
        </p:blipFill>
        <p:spPr>
          <a:xfrm>
            <a:off x="1201003" y="313893"/>
            <a:ext cx="9225887" cy="469483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5702334" y="758827"/>
            <a:ext cx="321665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They don´t work hard every day.</a:t>
            </a:r>
            <a:endParaRPr lang="pt-B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734351" y="1070085"/>
            <a:ext cx="298883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 they work hard every day?</a:t>
            </a:r>
            <a:endParaRPr lang="pt-B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734351" y="1886439"/>
            <a:ext cx="259827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Does he have a good job?</a:t>
            </a:r>
            <a:endParaRPr lang="pt-B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734521" y="1550620"/>
            <a:ext cx="29049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 does not have a good job.</a:t>
            </a:r>
            <a:endParaRPr lang="pt-B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734351" y="2298590"/>
            <a:ext cx="332514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 don´t do your best every day.</a:t>
            </a:r>
            <a:endParaRPr lang="pt-B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767288" y="2650774"/>
            <a:ext cx="315169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 you do your best every day?</a:t>
            </a:r>
            <a:endParaRPr lang="pt-B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767288" y="3096361"/>
            <a:ext cx="339259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She doesn´t talk a lot every class?</a:t>
            </a:r>
            <a:endParaRPr lang="pt-B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827753" y="3426202"/>
            <a:ext cx="309123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Does she talk a lot every class?</a:t>
            </a:r>
            <a:endParaRPr lang="pt-B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773337" y="3933251"/>
            <a:ext cx="294984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 don´t miss the English class.</a:t>
            </a:r>
            <a:endParaRPr lang="pt-B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827753" y="4283349"/>
            <a:ext cx="275909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 I miss the English class?</a:t>
            </a:r>
            <a:endParaRPr lang="pt-B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6388" name="Picture 4" descr="BBC Sounds - We Can Change The World - Download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19" y="5223620"/>
            <a:ext cx="2177684" cy="122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Change Management in Customer Success: Overcoming Change Resista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69" y="5204029"/>
            <a:ext cx="2212512" cy="124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 descr="ASP.NET Core 1.0 and why so many changes? This is good or bad?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547" y="5223620"/>
            <a:ext cx="1879681" cy="125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4" name="Picture 10" descr="Sia - Courage To Change (from the motion picture Music) - YouTub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294" y="5217677"/>
            <a:ext cx="2212512" cy="124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48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 txBox="1">
            <a:spLocks/>
          </p:cNvSpPr>
          <p:nvPr/>
        </p:nvSpPr>
        <p:spPr>
          <a:xfrm>
            <a:off x="200096" y="177419"/>
            <a:ext cx="5409134" cy="5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3 - Frases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l="10805" t="17678" r="32762" b="11054"/>
          <a:stretch/>
        </p:blipFill>
        <p:spPr>
          <a:xfrm>
            <a:off x="1201005" y="722238"/>
            <a:ext cx="8284190" cy="5882085"/>
          </a:xfrm>
          <a:prstGeom prst="rect">
            <a:avLst/>
          </a:prstGeom>
        </p:spPr>
      </p:pic>
      <p:pic>
        <p:nvPicPr>
          <p:cNvPr id="6146" name="Picture 2" descr="Martial Arts Teaching Tool: Disguised Learning &amp;amp; Repetition -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671" y="5472204"/>
            <a:ext cx="1931633" cy="95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ut Together: O que Significa Put Together Em Inglês?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498" y="214518"/>
            <a:ext cx="1637806" cy="101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85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 txBox="1">
            <a:spLocks/>
          </p:cNvSpPr>
          <p:nvPr/>
        </p:nvSpPr>
        <p:spPr>
          <a:xfrm>
            <a:off x="200096" y="177419"/>
            <a:ext cx="5409134" cy="5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4 - perguntas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/>
          <a:srcRect l="10716" t="20049" r="32412" b="6874"/>
          <a:stretch/>
        </p:blipFill>
        <p:spPr>
          <a:xfrm>
            <a:off x="1144104" y="640061"/>
            <a:ext cx="8395683" cy="6065321"/>
          </a:xfrm>
          <a:prstGeom prst="rect">
            <a:avLst/>
          </a:prstGeom>
        </p:spPr>
      </p:pic>
      <p:pic>
        <p:nvPicPr>
          <p:cNvPr id="8194" name="Picture 2" descr="Ask Her | Support Females In Politic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617" y="5479392"/>
            <a:ext cx="1068314" cy="106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Ask Him #2 | Smark Out Momen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606" y="177419"/>
            <a:ext cx="1172325" cy="96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52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 txBox="1">
            <a:spLocks/>
          </p:cNvSpPr>
          <p:nvPr/>
        </p:nvSpPr>
        <p:spPr>
          <a:xfrm>
            <a:off x="200096" y="177419"/>
            <a:ext cx="5409134" cy="5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5 - fluência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l="10175" t="31117" r="60455" b="63246"/>
          <a:stretch/>
        </p:blipFill>
        <p:spPr>
          <a:xfrm>
            <a:off x="2467233" y="257293"/>
            <a:ext cx="3821374" cy="412373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EEC90F8-8051-4C16-82C9-28DB371DB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76" y="937618"/>
            <a:ext cx="8693834" cy="566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ystem-ui"/>
              </a:rPr>
              <a:t>ADOLESCENCE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68A8A"/>
                </a:solidFill>
                <a:effectLst/>
                <a:latin typeface="system-ui"/>
              </a:rPr>
              <a:t>1)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What comes to mind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when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hear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the word ‘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adolescence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’?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</a:b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O que vem à mente quando você ouve a palavra “adolescência”?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68A8A"/>
                </a:solidFill>
                <a:effectLst/>
                <a:latin typeface="system-ui"/>
              </a:rPr>
              <a:t>2)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What is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adolescence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O que é adolescência?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68A8A"/>
                </a:solidFill>
                <a:effectLst/>
                <a:latin typeface="system-ui"/>
              </a:rPr>
              <a:t>3)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What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happens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during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adolescence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O que acontece durante a adolescência?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68A8A"/>
                </a:solidFill>
                <a:effectLst/>
                <a:latin typeface="system-ui"/>
              </a:rPr>
              <a:t>4)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Is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adolescence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generally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regarded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as a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good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or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happy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time?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A adolescência é geralmente considerada um momento bom ou feliz?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68A8A"/>
                </a:solidFill>
                <a:effectLst/>
                <a:latin typeface="system-ui"/>
              </a:rPr>
              <a:t>5)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What problems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did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have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in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adolescence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Que problemas você teve na adolescência?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68A8A"/>
                </a:solidFill>
                <a:effectLst/>
                <a:latin typeface="system-ui"/>
              </a:rPr>
              <a:t>6)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Did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worry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about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whether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or not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other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people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liked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Você se preocupou se as outras pessoas gostavam ou não de você?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68A8A"/>
                </a:solidFill>
                <a:effectLst/>
                <a:latin typeface="system-ui"/>
              </a:rPr>
              <a:t>7)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Did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rebel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against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parents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or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teachers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Você se rebelou contra seus pais ou professores?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68A8A"/>
                </a:solidFill>
                <a:effectLst/>
                <a:latin typeface="system-ui"/>
              </a:rPr>
              <a:t>8)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When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did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begin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to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feel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like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were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an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adult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Quando você começou a se sentir adulto?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68A8A"/>
                </a:solidFill>
                <a:effectLst/>
                <a:latin typeface="system-ui"/>
              </a:rPr>
              <a:t>9)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Are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there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any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ceremonies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or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celebrations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in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country to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mark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the entrance into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adulthood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Existem cerimônias ou celebrações em seu país para marcar a entrada na vida adulta?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68A8A"/>
                </a:solidFill>
                <a:effectLst/>
                <a:latin typeface="system-ui"/>
              </a:rPr>
              <a:t>10)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What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worries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and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fears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did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have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as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an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adolescent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Que preocupações e medos você teve quando adolescente?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155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 txBox="1">
            <a:spLocks/>
          </p:cNvSpPr>
          <p:nvPr/>
        </p:nvSpPr>
        <p:spPr>
          <a:xfrm>
            <a:off x="200096" y="177419"/>
            <a:ext cx="5409134" cy="5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5 - fluência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l="10175" t="31117" r="60455" b="63246"/>
          <a:stretch/>
        </p:blipFill>
        <p:spPr>
          <a:xfrm>
            <a:off x="2467233" y="257293"/>
            <a:ext cx="3821374" cy="41237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0A3A2D5-B424-4C12-9539-5ED3110CBA2B}"/>
              </a:ext>
            </a:extLst>
          </p:cNvPr>
          <p:cNvSpPr txBox="1"/>
          <p:nvPr/>
        </p:nvSpPr>
        <p:spPr>
          <a:xfrm>
            <a:off x="815926" y="722238"/>
            <a:ext cx="988175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1" i="0" dirty="0">
                <a:solidFill>
                  <a:srgbClr val="008000"/>
                </a:solidFill>
                <a:effectLst/>
                <a:latin typeface="system-ui"/>
              </a:rPr>
              <a:t>ADVERTISING</a:t>
            </a:r>
          </a:p>
          <a:p>
            <a:pPr algn="l"/>
            <a:endParaRPr lang="pt-BR" b="1" i="0" dirty="0">
              <a:solidFill>
                <a:srgbClr val="008000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Is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advertising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good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bad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A publicidade é uma coisa boa ou ruim?</a:t>
            </a: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2)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factors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are essential in making a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good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advertisement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Que fatores são essenciais para fazer uma boa propaganda?</a:t>
            </a: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3)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pop-up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ads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on the Internet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bother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Os anúncios pop-up na Internet incomodam você?</a:t>
            </a: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4)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Would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to work in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advertising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Você gostaria de trabalhar em publicidade?</a:t>
            </a: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5)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are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easily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persuaded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buy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things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after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seeing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hearing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ad?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Você acha que é facilmente persuadido a comprar coisas depois de ver ou ouvir um anúncio?</a:t>
            </a: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6)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agree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with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advertising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ban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cigarettes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Você concorda com a proibição de publicidade de cigarros?</a:t>
            </a: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7)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regulations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should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be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applied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adverts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protect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consumers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Que regulamentos devem ser aplicados aos anúncios para proteger os consumidores?</a:t>
            </a: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8)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would the world be like without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advertising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Como seria o mundo sem publicidade?</a:t>
            </a: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9)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Have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ever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been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angry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about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advert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Você já ficou com raiva de um anúncio?</a:t>
            </a: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10)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Which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companies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produce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best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ads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Quais empresas produzem os melhores anúncios?</a:t>
            </a:r>
          </a:p>
        </p:txBody>
      </p:sp>
    </p:spTree>
    <p:extLst>
      <p:ext uri="{BB962C8B-B14F-4D97-AF65-F5344CB8AC3E}">
        <p14:creationId xmlns:p14="http://schemas.microsoft.com/office/powerpoint/2010/main" val="1888894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/>
          <p:cNvSpPr txBox="1">
            <a:spLocks/>
          </p:cNvSpPr>
          <p:nvPr/>
        </p:nvSpPr>
        <p:spPr>
          <a:xfrm>
            <a:off x="200096" y="177419"/>
            <a:ext cx="5409134" cy="5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7 – short dialogue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l="38812" t="43236" r="32762" b="52286"/>
          <a:stretch/>
        </p:blipFill>
        <p:spPr>
          <a:xfrm>
            <a:off x="4246728" y="286055"/>
            <a:ext cx="3698543" cy="32754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48043" t="34842" r="23846" b="15531"/>
          <a:stretch/>
        </p:blipFill>
        <p:spPr>
          <a:xfrm>
            <a:off x="984911" y="2415654"/>
            <a:ext cx="4255829" cy="422407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5"/>
          <a:srcRect l="48041" t="33535" r="24057" b="17957"/>
          <a:stretch/>
        </p:blipFill>
        <p:spPr>
          <a:xfrm>
            <a:off x="6860345" y="2415654"/>
            <a:ext cx="4371762" cy="427315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5811" y="1226447"/>
            <a:ext cx="4343400" cy="1047750"/>
          </a:xfrm>
          <a:prstGeom prst="rect">
            <a:avLst/>
          </a:prstGeom>
        </p:spPr>
      </p:pic>
      <p:pic>
        <p:nvPicPr>
          <p:cNvPr id="2050" name="Picture 2" descr="Student 2 Student® - Military Child Education Coaliti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380" y="388670"/>
            <a:ext cx="2309832" cy="184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05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176</TotalTime>
  <Words>622</Words>
  <Application>Microsoft Office PowerPoint</Application>
  <PresentationFormat>Widescreen</PresentationFormat>
  <Paragraphs>88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Rockwell</vt:lpstr>
      <vt:lpstr>Rockwell Condensed</vt:lpstr>
      <vt:lpstr>system-ui</vt:lpstr>
      <vt:lpstr>Wingdings</vt:lpstr>
      <vt:lpstr>Tipo de Madeira</vt:lpstr>
      <vt:lpstr>TrainUP</vt:lpstr>
      <vt:lpstr>1 – Resumo gramatical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TrainUP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TrainUP</dc:title>
  <dc:creator>Conta da Microsoft</dc:creator>
  <cp:lastModifiedBy>fernando ribeiro</cp:lastModifiedBy>
  <cp:revision>42</cp:revision>
  <dcterms:created xsi:type="dcterms:W3CDTF">2021-10-05T12:33:02Z</dcterms:created>
  <dcterms:modified xsi:type="dcterms:W3CDTF">2022-03-12T12:42:27Z</dcterms:modified>
</cp:coreProperties>
</file>