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78" y="-19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14/03/2022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191557"/>
            <a:ext cx="6052928" cy="634890"/>
            <a:chOff x="129210" y="1341685"/>
            <a:chExt cx="6052928" cy="63489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417444" y="1341685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95344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Interrogative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B20554-508C-4DEE-8116-363B3EF620D3}"/>
              </a:ext>
            </a:extLst>
          </p:cNvPr>
          <p:cNvSpPr txBox="1"/>
          <p:nvPr/>
        </p:nvSpPr>
        <p:spPr>
          <a:xfrm>
            <a:off x="417444" y="2574640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WORDS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417444" y="2882416"/>
            <a:ext cx="5893903" cy="1723549"/>
            <a:chOff x="417444" y="3032544"/>
            <a:chExt cx="5893903" cy="1723549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417444" y="3032544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546653" y="3371098"/>
              <a:ext cx="57646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Viver</a:t>
              </a:r>
              <a:r>
                <a:rPr lang="pt-B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- Estudar</a:t>
              </a: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Trabalhar			- Assistir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Ir 			- Ter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Jogar</a:t>
              </a:r>
              <a:r>
                <a:rPr lang="pt-B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- Amar</a:t>
              </a: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Ir 			- Escrever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Abrir			- Pensar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Deixar			- Cantar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489326" y="4674446"/>
            <a:ext cx="608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66" y="5119017"/>
            <a:ext cx="971550" cy="44785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Night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Dollars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Week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Morning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Afternoon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78" y="5135832"/>
            <a:ext cx="923925" cy="44841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Manhã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Semana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janelas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Tarde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Boa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Ajuda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Cada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Dólares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93" y="5118445"/>
            <a:ext cx="971550" cy="44841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So_gs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Br_z_i</a:t>
            </a: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S_c_er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W_rk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B_ach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Fri_n</a:t>
            </a: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hu_ch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Ci_em</a:t>
            </a: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Ki_s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T_me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B_er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La_e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B__</a:t>
            </a: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Fa_il</a:t>
            </a: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Ne_s</a:t>
            </a: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Pretendo encontrar um novo apartamento.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Pretendo relaxar nas férias.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Pretendo surpreender meus pais.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Pretendo lavar meu carro.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Pretendo adotar uma criança.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minha vez de levá-lo para casa.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minha vez de lavar a roupa.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minha vez de trabalhar até tarde.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minha vez de tirar o lixo.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 minha vez de escolher onde vamos comer.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certeza?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tem certeza disso?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tem certeza do que disse?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certeza de que ele não virá?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Tenho certeza da minha fé.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propósito, há banheiro no apartamento?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propósito, você tem alguma mudança em você?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Aliás, ele é uma pessoa difícil.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propósito, saia daqui.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6058407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 nos convidou para jantar para comemorar seu aniversário.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história não bate.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Jane quebrou com a morte de seu pai.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104AE8-2A55-4827-8452-663DB8A43D94}"/>
              </a:ext>
            </a:extLst>
          </p:cNvPr>
          <p:cNvSpPr txBox="1"/>
          <p:nvPr/>
        </p:nvSpPr>
        <p:spPr>
          <a:xfrm>
            <a:off x="377688" y="847207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417444" y="1191557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6) Passe as frases para Negativa: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417444" y="1539557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________ in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________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She __________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__________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___________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________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________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________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415960" y="4183304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e-mail to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He 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is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It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It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the 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We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We 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to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He 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the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pt-BR" sz="12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Bob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She up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They </a:t>
            </a:r>
            <a:r>
              <a:rPr lang="pt-BR" sz="1200" dirty="0">
                <a:solidFill>
                  <a:srgbClr val="068A8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pt-BR" sz="12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77688" y="1299480"/>
            <a:ext cx="5766178" cy="602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8) Responda as perguntas: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17239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9) Complete as palavras das imagens: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454EE2E-A1FF-46BE-B13F-BD7D8CD88E8E}"/>
              </a:ext>
            </a:extLst>
          </p:cNvPr>
          <p:cNvGrpSpPr/>
          <p:nvPr/>
        </p:nvGrpSpPr>
        <p:grpSpPr>
          <a:xfrm>
            <a:off x="1241812" y="865542"/>
            <a:ext cx="4214653" cy="4401817"/>
            <a:chOff x="0" y="0"/>
            <a:chExt cx="4295775" cy="4295775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08BB557-98C7-4CDB-B783-58CDBA53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95775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B387744-9D99-421A-9EFC-142602F20DA1}"/>
                </a:ext>
              </a:extLst>
            </p:cNvPr>
            <p:cNvSpPr/>
            <p:nvPr/>
          </p:nvSpPr>
          <p:spPr>
            <a:xfrm>
              <a:off x="1000125" y="1295400"/>
              <a:ext cx="685800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1D0925-6C73-41AC-B4F9-7757A69E6D6A}"/>
                </a:ext>
              </a:extLst>
            </p:cNvPr>
            <p:cNvSpPr/>
            <p:nvPr/>
          </p:nvSpPr>
          <p:spPr>
            <a:xfrm>
              <a:off x="1876425" y="1285875"/>
              <a:ext cx="69532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3E78DB-E78B-442E-BF61-FBA58C6BFC3F}"/>
                </a:ext>
              </a:extLst>
            </p:cNvPr>
            <p:cNvSpPr/>
            <p:nvPr/>
          </p:nvSpPr>
          <p:spPr>
            <a:xfrm>
              <a:off x="228600" y="2105025"/>
              <a:ext cx="714375" cy="114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316A1F-AF3D-49E8-AF6E-EB1988589783}"/>
                </a:ext>
              </a:extLst>
            </p:cNvPr>
            <p:cNvSpPr/>
            <p:nvPr/>
          </p:nvSpPr>
          <p:spPr>
            <a:xfrm>
              <a:off x="2647950" y="2114550"/>
              <a:ext cx="685800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EDC7E6-EEAF-4B1A-80DB-0BAB7FF467AE}"/>
                </a:ext>
              </a:extLst>
            </p:cNvPr>
            <p:cNvSpPr/>
            <p:nvPr/>
          </p:nvSpPr>
          <p:spPr>
            <a:xfrm>
              <a:off x="104775" y="2981325"/>
              <a:ext cx="628650" cy="10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670822-E250-401E-9307-BA940F3851AF}"/>
                </a:ext>
              </a:extLst>
            </p:cNvPr>
            <p:cNvSpPr/>
            <p:nvPr/>
          </p:nvSpPr>
          <p:spPr>
            <a:xfrm>
              <a:off x="1571625" y="3000375"/>
              <a:ext cx="73342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E3677C-DEEC-4857-8CAF-AE4688384867}"/>
                </a:ext>
              </a:extLst>
            </p:cNvPr>
            <p:cNvSpPr/>
            <p:nvPr/>
          </p:nvSpPr>
          <p:spPr>
            <a:xfrm>
              <a:off x="3400425" y="3009900"/>
              <a:ext cx="71437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EC8CAEB-533D-4D70-A906-3D1FACD07027}"/>
                </a:ext>
              </a:extLst>
            </p:cNvPr>
            <p:cNvSpPr/>
            <p:nvPr/>
          </p:nvSpPr>
          <p:spPr>
            <a:xfrm>
              <a:off x="342900" y="389572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090B9FB-B2A8-4A8C-BBD5-01D136BC8876}"/>
                </a:ext>
              </a:extLst>
            </p:cNvPr>
            <p:cNvSpPr/>
            <p:nvPr/>
          </p:nvSpPr>
          <p:spPr>
            <a:xfrm>
              <a:off x="1438275" y="390525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17CDD8D-65F5-4CAB-BB84-690D7E277BB5}"/>
                </a:ext>
              </a:extLst>
            </p:cNvPr>
            <p:cNvSpPr/>
            <p:nvPr/>
          </p:nvSpPr>
          <p:spPr>
            <a:xfrm>
              <a:off x="2352675" y="391477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EAEAE6-92DF-4970-8CBE-92AA292F64CB}"/>
                </a:ext>
              </a:extLst>
            </p:cNvPr>
            <p:cNvSpPr/>
            <p:nvPr/>
          </p:nvSpPr>
          <p:spPr>
            <a:xfrm>
              <a:off x="3381375" y="388620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07CF27-3E49-4D41-AB42-A0521B2D17F7}"/>
              </a:ext>
            </a:extLst>
          </p:cNvPr>
          <p:cNvGrpSpPr/>
          <p:nvPr/>
        </p:nvGrpSpPr>
        <p:grpSpPr>
          <a:xfrm>
            <a:off x="1241811" y="5374159"/>
            <a:ext cx="4214653" cy="4263429"/>
            <a:chOff x="0" y="0"/>
            <a:chExt cx="4152900" cy="432435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D119BF2B-1D91-426C-B6B6-E9CB8731B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1"/>
            <a:stretch/>
          </p:blipFill>
          <p:spPr bwMode="auto">
            <a:xfrm>
              <a:off x="0" y="0"/>
              <a:ext cx="4152900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9F662F8-CDF2-40E8-95D7-58B5CA91EB2A}"/>
                </a:ext>
              </a:extLst>
            </p:cNvPr>
            <p:cNvSpPr/>
            <p:nvPr/>
          </p:nvSpPr>
          <p:spPr>
            <a:xfrm>
              <a:off x="866775" y="9429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4744C40-85C5-4BF4-A14D-535DF62C0F44}"/>
                </a:ext>
              </a:extLst>
            </p:cNvPr>
            <p:cNvSpPr/>
            <p:nvPr/>
          </p:nvSpPr>
          <p:spPr>
            <a:xfrm>
              <a:off x="2428875" y="8953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9D16CF9-A953-4462-B0C5-440A695C3A0E}"/>
                </a:ext>
              </a:extLst>
            </p:cNvPr>
            <p:cNvSpPr/>
            <p:nvPr/>
          </p:nvSpPr>
          <p:spPr>
            <a:xfrm>
              <a:off x="3314700" y="96202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A72C525-766A-4ED9-9EA2-C6B83C87AE47}"/>
                </a:ext>
              </a:extLst>
            </p:cNvPr>
            <p:cNvSpPr/>
            <p:nvPr/>
          </p:nvSpPr>
          <p:spPr>
            <a:xfrm>
              <a:off x="334327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F83D2C5-9B9A-4072-B668-0E1F90C82A21}"/>
                </a:ext>
              </a:extLst>
            </p:cNvPr>
            <p:cNvSpPr/>
            <p:nvPr/>
          </p:nvSpPr>
          <p:spPr>
            <a:xfrm>
              <a:off x="1057275" y="36195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2641205-9638-47F6-9EBF-62C184AE55DC}"/>
                </a:ext>
              </a:extLst>
            </p:cNvPr>
            <p:cNvSpPr/>
            <p:nvPr/>
          </p:nvSpPr>
          <p:spPr>
            <a:xfrm>
              <a:off x="1914525" y="35337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4CB367-55AE-4795-A697-AE8B64F6EDB6}"/>
                </a:ext>
              </a:extLst>
            </p:cNvPr>
            <p:cNvSpPr/>
            <p:nvPr/>
          </p:nvSpPr>
          <p:spPr>
            <a:xfrm>
              <a:off x="1914525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04B42E7-5D5F-4584-811A-05160B3A7090}"/>
                </a:ext>
              </a:extLst>
            </p:cNvPr>
            <p:cNvSpPr/>
            <p:nvPr/>
          </p:nvSpPr>
          <p:spPr>
            <a:xfrm>
              <a:off x="2952750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B40D64E-5AF7-4BDD-B5D5-17AEBA0639B9}"/>
                </a:ext>
              </a:extLst>
            </p:cNvPr>
            <p:cNvSpPr/>
            <p:nvPr/>
          </p:nvSpPr>
          <p:spPr>
            <a:xfrm>
              <a:off x="3324225" y="29337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7013A36-618D-44F2-B6A6-B922E3E432F6}"/>
                </a:ext>
              </a:extLst>
            </p:cNvPr>
            <p:cNvSpPr/>
            <p:nvPr/>
          </p:nvSpPr>
          <p:spPr>
            <a:xfrm>
              <a:off x="115252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10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abaixo: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(Why, When, How, Do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... e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etc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).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________________________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OBS:  Complete as frases: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12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Escreva mais frases com os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Verbs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5700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 TOPICS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66107" y="1360713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ADOLESCENCE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4623" y="928274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13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72C8-8A84-4C84-A49F-D91F89AB1740}"/>
              </a:ext>
            </a:extLst>
          </p:cNvPr>
          <p:cNvSpPr txBox="1"/>
          <p:nvPr/>
        </p:nvSpPr>
        <p:spPr>
          <a:xfrm>
            <a:off x="366106" y="1634218"/>
            <a:ext cx="63394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generally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regarded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as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time?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problems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not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liked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rebel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against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When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begin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feel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ceremonies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celebrations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entrance into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adulthood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fears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CF5D0-E8FE-489C-ABC8-63CCBA982084}"/>
              </a:ext>
            </a:extLst>
          </p:cNvPr>
          <p:cNvSpPr txBox="1"/>
          <p:nvPr/>
        </p:nvSpPr>
        <p:spPr>
          <a:xfrm>
            <a:off x="377688" y="5589454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878800"/>
            <a:ext cx="57691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factors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essential in making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advertisement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pop-up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easily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persuaded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seeing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agree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cigarettes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regulations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applied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protect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consumers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the world be like without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Have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angry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companies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produce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8245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56541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F6DAA8-0F76-47C1-A82C-6640657FD85B}"/>
              </a:ext>
            </a:extLst>
          </p:cNvPr>
          <p:cNvSpPr txBox="1"/>
          <p:nvPr/>
        </p:nvSpPr>
        <p:spPr>
          <a:xfrm>
            <a:off x="377688" y="6165776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8066338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que frequência você usa transporte público?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estacionamento é um problema na sua cidade?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gosta de usar o Uber? Por quê?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acha que o transporte público é caro?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prefere ônibus ou avião?</a:t>
            </a:r>
            <a:endParaRPr lang="pt-BR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10446</TotalTime>
  <Words>2005</Words>
  <Application>Microsoft Office PowerPoint</Application>
  <PresentationFormat>Papel A4 (210 x 297 mm)</PresentationFormat>
  <Paragraphs>475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460</cp:revision>
  <cp:lastPrinted>2022-03-14T14:20:28Z</cp:lastPrinted>
  <dcterms:created xsi:type="dcterms:W3CDTF">2021-10-15T13:30:39Z</dcterms:created>
  <dcterms:modified xsi:type="dcterms:W3CDTF">2022-03-14T14:51:14Z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