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17/02/2022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8504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</a:t>
            </a:r>
            <a:r>
              <a:rPr lang="en-US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There is / 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Are you sure…?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By the way…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 Be careful with…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But this doesn’t mean 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Don’t ever…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How do you like…?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I’m not really happy with… 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Help yourself to…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Not…until…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No matter what…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He is so… that…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He is not only……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025. How come…?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How dare you…!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bet…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can hardly believe that…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can’t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can’t say…</a:t>
            </a:r>
            <a:r>
              <a:rPr lang="pt-BR" sz="1200" b="0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pt-BR" sz="1200" b="0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cannot wait to…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 I dare say…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I’d hate for you to…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spc="-1" dirty="0">
                <a:solidFill>
                  <a:srgbClr val="0563C1"/>
                </a:solidFill>
                <a:latin typeface="Calibri"/>
              </a:rPr>
              <a:t>/  If there is one / I have no idea…</a:t>
            </a:r>
            <a:endParaRPr lang="pt-BR" sz="1200" spc="-1" dirty="0">
              <a:solidFill>
                <a:srgbClr val="0563C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as… as possible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 I’ll let you know…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045. I’m afraid…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Shouldn’t we…?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I’m thinking about…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really go for…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It’s my fault for…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It’s said that…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It’s up to…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It may surprise you, but…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spc="-1" dirty="0">
                <a:solidFill>
                  <a:srgbClr val="0563C1"/>
                </a:solidFill>
                <a:latin typeface="Calibri"/>
              </a:rPr>
              <a:t>I’ve had enough  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I wonder if…？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No wonder</a:t>
            </a:r>
            <a:r>
              <a:rPr lang="pt-BR" sz="1200" spc="-1" dirty="0">
                <a:solidFill>
                  <a:srgbClr val="0563C1"/>
                </a:solidFill>
                <a:latin typeface="Calibri"/>
              </a:rPr>
              <a:t>…  / </a:t>
            </a:r>
            <a:r>
              <a:rPr lang="en-US" sz="1200" spc="-1" dirty="0">
                <a:solidFill>
                  <a:srgbClr val="0563C1"/>
                </a:solidFill>
                <a:latin typeface="Calibri"/>
              </a:rPr>
              <a:t>Now that 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I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Once you…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On one hand…on the other hand…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See that…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spc="-1" dirty="0">
                <a:solidFill>
                  <a:srgbClr val="0563C1"/>
                </a:solidFill>
                <a:latin typeface="Calibri"/>
              </a:rPr>
              <a:t>The first thing I’m 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There is nothing as…as…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spc="-1" dirty="0">
                <a:solidFill>
                  <a:srgbClr val="0563C1"/>
                </a:solidFill>
                <a:latin typeface="Calibri"/>
              </a:rPr>
              <a:t>There is nothing I  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How long did it take…?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What can I do for…？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 I’d be grateful…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What do you say about?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What I’m trying to say is…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What’s the matter with?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What’s the use of…?</a:t>
            </a:r>
            <a:r>
              <a:rPr lang="en-US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Why not…?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Speaking of…</a:t>
            </a:r>
            <a:r>
              <a:rPr lang="pt-BR" sz="1200" b="0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2388" y="4309163"/>
            <a:ext cx="5281683" cy="7910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Phrasal</a:t>
            </a: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Verbs</a:t>
            </a:r>
            <a:endParaRPr lang="pt-BR" sz="1600" b="1" strike="noStrike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  <a:p>
            <a:r>
              <a:rPr lang="pt-BR" sz="1350" spc="-1" dirty="0">
                <a:solidFill>
                  <a:srgbClr val="C00000"/>
                </a:solidFill>
                <a:latin typeface="Arial"/>
              </a:rPr>
              <a:t>120 principais </a:t>
            </a:r>
            <a:r>
              <a:rPr lang="pt-BR" sz="1350" spc="-1" dirty="0" err="1">
                <a:solidFill>
                  <a:srgbClr val="C00000"/>
                </a:solidFill>
                <a:latin typeface="Arial"/>
              </a:rPr>
              <a:t>Phrasal</a:t>
            </a:r>
            <a:r>
              <a:rPr lang="pt-BR" sz="1350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pt-BR" sz="1350" spc="-1" dirty="0" err="1">
                <a:solidFill>
                  <a:srgbClr val="C00000"/>
                </a:solidFill>
                <a:latin typeface="Arial"/>
              </a:rPr>
              <a:t>Verbs</a:t>
            </a:r>
            <a:endParaRPr lang="pt-BR" sz="1350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82388" y="499400"/>
            <a:ext cx="5281683" cy="7602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Motivational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Quotes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240 Frases Motivacionais em Inglês</a:t>
            </a:r>
            <a:endParaRPr lang="pt-BR" sz="1400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682388" y="1439779"/>
            <a:ext cx="5281683" cy="7602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Conversation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Topics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360 tópicos atuais para conversação com 3600 perguntas </a:t>
            </a:r>
            <a:endParaRPr lang="pt-BR" sz="1400" dirty="0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478314-2B5D-4448-AE19-6EECC451B140}"/>
              </a:ext>
            </a:extLst>
          </p:cNvPr>
          <p:cNvSpPr/>
          <p:nvPr/>
        </p:nvSpPr>
        <p:spPr>
          <a:xfrm>
            <a:off x="682388" y="2416138"/>
            <a:ext cx="5281683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Com se diz em Inglês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Expressões</a:t>
            </a: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AF1DF48-B6BE-4442-8A5E-A4D879B0ECEA}"/>
              </a:ext>
            </a:extLst>
          </p:cNvPr>
          <p:cNvSpPr/>
          <p:nvPr/>
        </p:nvSpPr>
        <p:spPr>
          <a:xfrm>
            <a:off x="682388" y="3336020"/>
            <a:ext cx="5281683" cy="7602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Commun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Phrases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400 Frases mais utilizadas no dia-a-dia com </a:t>
            </a:r>
            <a:r>
              <a:rPr lang="pt-BR" sz="1400" dirty="0" err="1">
                <a:solidFill>
                  <a:srgbClr val="C00000"/>
                </a:solidFill>
                <a:effectLst/>
              </a:rPr>
              <a:t>audio</a:t>
            </a:r>
            <a:r>
              <a:rPr lang="pt-BR" sz="1400" dirty="0">
                <a:solidFill>
                  <a:srgbClr val="C00000"/>
                </a:solidFill>
                <a:effectLst/>
              </a:rPr>
              <a:t> e tradução </a:t>
            </a:r>
            <a:endParaRPr lang="pt-BR" sz="1400" dirty="0"/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F6D3E90-FFEA-44A4-81E8-1A6AAF091D4D}"/>
              </a:ext>
            </a:extLst>
          </p:cNvPr>
          <p:cNvSpPr/>
          <p:nvPr/>
        </p:nvSpPr>
        <p:spPr>
          <a:xfrm>
            <a:off x="682388" y="5297242"/>
            <a:ext cx="5281682" cy="7602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Exercícios 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r>
              <a:rPr lang="pt-BR" sz="1400" dirty="0">
                <a:solidFill>
                  <a:srgbClr val="C00000"/>
                </a:solidFill>
                <a:effectLst/>
              </a:rPr>
              <a:t>240 </a:t>
            </a:r>
            <a:r>
              <a:rPr lang="pt-BR" sz="1400" dirty="0" err="1">
                <a:solidFill>
                  <a:srgbClr val="C00000"/>
                </a:solidFill>
                <a:effectLst/>
              </a:rPr>
              <a:t>PDFs</a:t>
            </a:r>
            <a:r>
              <a:rPr lang="pt-BR" sz="1400" dirty="0">
                <a:solidFill>
                  <a:srgbClr val="C00000"/>
                </a:solidFill>
                <a:effectLst/>
              </a:rPr>
              <a:t> de Exercícios </a:t>
            </a:r>
            <a:endParaRPr lang="pt-B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10003</TotalTime>
  <Words>800</Words>
  <Application>Microsoft Office PowerPoint</Application>
  <PresentationFormat>Papel A4 (210 x 297 mm)</PresentationFormat>
  <Paragraphs>172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421</cp:revision>
  <cp:lastPrinted>2021-10-25T19:45:50Z</cp:lastPrinted>
  <dcterms:created xsi:type="dcterms:W3CDTF">2021-10-15T13:30:39Z</dcterms:created>
  <dcterms:modified xsi:type="dcterms:W3CDTF">2022-02-17T15:29:50Z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