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7" r:id="rId9"/>
    <p:sldId id="268" r:id="rId10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978" y="-1812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24/03/2022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1 - 9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5845785"/>
            <a:ext cx="513226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3868612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5401790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" y="5857756"/>
            <a:ext cx="971550" cy="327775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Baby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Keys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Money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Heart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City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Park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Last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Tired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Happy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Quite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874571"/>
            <a:ext cx="923925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Bebê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Dinheiro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Chaves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Coração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Feliz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Parque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Cansado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Bastante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Ultimo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845785"/>
            <a:ext cx="375973" cy="32775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268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Escreva as frases usadas no vídeo: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Positiva: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266552" y="5029473"/>
            <a:ext cx="3090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D465F8-8D16-4C31-A48B-2F11A5BA900A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18C18E-B42C-4D75-B3FD-B5A57FEC63C0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940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E308C8-92D1-41B2-8AC3-6E90576AD38E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19468-8EE9-4BD2-B104-80B13857641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4 - 9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93E12042-DC90-4472-A120-3059EE91F765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63124-11DD-4053-8A2E-041A8D8C277E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2EE424-3F34-4A51-80F5-DA24A3FA038F}"/>
              </a:ext>
            </a:extLst>
          </p:cNvPr>
          <p:cNvSpPr txBox="1"/>
          <p:nvPr/>
        </p:nvSpPr>
        <p:spPr>
          <a:xfrm>
            <a:off x="1114050" y="616646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SPORTS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20F996-CE4E-4A49-91B2-451E7DDCA987}"/>
              </a:ext>
            </a:extLst>
          </p:cNvPr>
          <p:cNvSpPr txBox="1"/>
          <p:nvPr/>
        </p:nvSpPr>
        <p:spPr>
          <a:xfrm>
            <a:off x="1176158" y="189468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JOBS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01388C-E069-49A2-ABFC-DD38D0E6A1C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FD25674-A0F5-48EF-9082-36F11E3C5A6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FACE36F-3781-4D10-B8D2-ACAEA33C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8029B3-A9B3-4B16-ACDA-F65A6FC3DDAD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A0CD952-025A-4187-8C4D-E2EE36D7EEF9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51668" y="137720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 11. Numere as imagens: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3933659" y="3989889"/>
            <a:ext cx="2455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 1 Complete as palavras de acordo com o site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8DE5A5E-9C3F-411D-8B29-7A043DEA8390}"/>
              </a:ext>
            </a:extLst>
          </p:cNvPr>
          <p:cNvSpPr/>
          <p:nvPr/>
        </p:nvSpPr>
        <p:spPr>
          <a:xfrm>
            <a:off x="3396589" y="1291110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CE1CA95-1A02-43C5-9D98-ADF62F9ECE55}"/>
              </a:ext>
            </a:extLst>
          </p:cNvPr>
          <p:cNvSpPr/>
          <p:nvPr/>
        </p:nvSpPr>
        <p:spPr>
          <a:xfrm>
            <a:off x="5098044" y="1240152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5F3BB26-9C53-443E-825D-BC244FC6DCB5}"/>
              </a:ext>
            </a:extLst>
          </p:cNvPr>
          <p:cNvSpPr/>
          <p:nvPr/>
        </p:nvSpPr>
        <p:spPr>
          <a:xfrm>
            <a:off x="6199038" y="1256433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93E81F8-2DDD-4F13-BC37-0150EB9BD9F0}"/>
              </a:ext>
            </a:extLst>
          </p:cNvPr>
          <p:cNvSpPr/>
          <p:nvPr/>
        </p:nvSpPr>
        <p:spPr>
          <a:xfrm>
            <a:off x="4048195" y="2741365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C10066-633A-4BC5-882F-33C8C782AF1F}"/>
              </a:ext>
            </a:extLst>
          </p:cNvPr>
          <p:cNvSpPr/>
          <p:nvPr/>
        </p:nvSpPr>
        <p:spPr>
          <a:xfrm>
            <a:off x="6060919" y="2702034"/>
            <a:ext cx="299855" cy="28030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6D22AF-EE79-4DA2-AD51-9184C8490662}"/>
              </a:ext>
            </a:extLst>
          </p:cNvPr>
          <p:cNvSpPr txBox="1"/>
          <p:nvPr/>
        </p:nvSpPr>
        <p:spPr>
          <a:xfrm>
            <a:off x="4017453" y="4897398"/>
            <a:ext cx="2455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Ligue as frases: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F8CF75-DDD3-4F8B-850C-39D820635A31}"/>
              </a:ext>
            </a:extLst>
          </p:cNvPr>
          <p:cNvSpPr txBox="1"/>
          <p:nvPr/>
        </p:nvSpPr>
        <p:spPr>
          <a:xfrm>
            <a:off x="3429000" y="12911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AEC468A-2FDC-48D1-8C52-1DF90BB9849D}"/>
              </a:ext>
            </a:extLst>
          </p:cNvPr>
          <p:cNvSpPr txBox="1"/>
          <p:nvPr/>
        </p:nvSpPr>
        <p:spPr>
          <a:xfrm>
            <a:off x="6219470" y="12540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490370-0CEF-4DE9-967F-097FF62D9E2B}"/>
              </a:ext>
            </a:extLst>
          </p:cNvPr>
          <p:cNvSpPr txBox="1"/>
          <p:nvPr/>
        </p:nvSpPr>
        <p:spPr>
          <a:xfrm>
            <a:off x="4076062" y="27413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3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D975B4-9C02-42F7-BD59-5C95540C5741}"/>
              </a:ext>
            </a:extLst>
          </p:cNvPr>
          <p:cNvSpPr txBox="1"/>
          <p:nvPr/>
        </p:nvSpPr>
        <p:spPr>
          <a:xfrm>
            <a:off x="6094104" y="27020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4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E42DE9C-C25D-4762-8032-4EC86EF332D3}"/>
              </a:ext>
            </a:extLst>
          </p:cNvPr>
          <p:cNvSpPr txBox="1"/>
          <p:nvPr/>
        </p:nvSpPr>
        <p:spPr>
          <a:xfrm>
            <a:off x="5127360" y="124640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C00000"/>
                </a:solidFill>
                <a:latin typeface="system-ui"/>
              </a:rPr>
              <a:t>5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4676390" y="6887089"/>
            <a:ext cx="1760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Escute os </a:t>
            </a:r>
            <a:r>
              <a:rPr lang="pt-BR" sz="1200" b="1" i="1" dirty="0" err="1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4437257" y="7029058"/>
            <a:ext cx="277246" cy="26464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428453-2085-4256-BBB4-4860C0072A13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7F3679E-9DF9-486F-8ED0-282A96426718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9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E7A60DB-867A-4130-991A-C3E3A890717C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FFD414-052A-461A-B23B-0620BFDB313B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1C61020-433B-4DDC-8F7B-DF136995382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9</a:t>
            </a:r>
          </a:p>
        </p:txBody>
      </p:sp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77689" y="1244971"/>
            <a:ext cx="2834743" cy="28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B5CC74-6542-4B3E-A5C6-9CBB4B0906A6}"/>
              </a:ext>
            </a:extLst>
          </p:cNvPr>
          <p:cNvSpPr txBox="1"/>
          <p:nvPr/>
        </p:nvSpPr>
        <p:spPr>
          <a:xfrm>
            <a:off x="3473817" y="1244971"/>
            <a:ext cx="2929950" cy="2812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AEC405-DE2B-43A5-B016-EF4482816E64}"/>
              </a:ext>
            </a:extLst>
          </p:cNvPr>
          <p:cNvSpPr txBox="1"/>
          <p:nvPr/>
        </p:nvSpPr>
        <p:spPr>
          <a:xfrm>
            <a:off x="377688" y="6204460"/>
            <a:ext cx="5769142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JOBS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dirty="0">
                <a:solidFill>
                  <a:schemeClr val="accent3">
                    <a:lumMod val="75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5403E68-757C-4759-B29B-7A1920A468A3}"/>
              </a:ext>
            </a:extLst>
          </p:cNvPr>
          <p:cNvSpPr txBox="1"/>
          <p:nvPr/>
        </p:nvSpPr>
        <p:spPr>
          <a:xfrm>
            <a:off x="375989" y="7753512"/>
            <a:ext cx="5769142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TRANSPORTATION</a:t>
            </a:r>
          </a:p>
          <a:p>
            <a:endParaRPr lang="pt-BR" sz="1200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– 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72258A-0A61-43C5-BA56-811EB9217CC8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200EE4-8D9A-4C56-AC38-2C596435A905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</p:spTree>
    <p:extLst>
      <p:ext uri="{BB962C8B-B14F-4D97-AF65-F5344CB8AC3E}">
        <p14:creationId xmlns:p14="http://schemas.microsoft.com/office/powerpoint/2010/main" val="25299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842521"/>
            <a:ext cx="5769142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67779E-C137-429C-A984-A5961F325D0B}"/>
              </a:ext>
            </a:extLst>
          </p:cNvPr>
          <p:cNvSpPr txBox="1"/>
          <p:nvPr/>
        </p:nvSpPr>
        <p:spPr>
          <a:xfrm>
            <a:off x="4332855" y="268411"/>
            <a:ext cx="192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B417B4-1EBD-453B-99F1-8CA43FDF15BF}"/>
              </a:ext>
            </a:extLst>
          </p:cNvPr>
          <p:cNvSpPr txBox="1"/>
          <p:nvPr/>
        </p:nvSpPr>
        <p:spPr>
          <a:xfrm>
            <a:off x="4163844" y="690252"/>
            <a:ext cx="22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</a:t>
            </a:r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Superlative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CF2D3E-CE8E-4AA3-8DFF-8CC8FC9D0BF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– 9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10939</TotalTime>
  <Words>406</Words>
  <Application>Microsoft Office PowerPoint</Application>
  <PresentationFormat>Papel A4 (210 x 297 mm)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576</cp:revision>
  <cp:lastPrinted>2022-03-23T17:29:41Z</cp:lastPrinted>
  <dcterms:created xsi:type="dcterms:W3CDTF">2021-10-15T13:30:39Z</dcterms:created>
  <dcterms:modified xsi:type="dcterms:W3CDTF">2022-03-24T13:24:30Z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