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7" r:id="rId9"/>
    <p:sldId id="268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02/05/2022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3868612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Baby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Keys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Money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Heart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City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Park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Last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Tired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Happy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Quite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Bebê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Dinheiro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Chaves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Feliz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Cansado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Bastante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Ultimo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  <a:solidFill>
            <a:schemeClr val="accent6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89759"/>
            <a:ext cx="2684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266552" y="5029473"/>
            <a:ext cx="30902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D465F8-8D16-4C31-A48B-2F11A5BA900A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18C18E-B42C-4D75-B3FD-B5A57FEC63C0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94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5" y="976835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4 - 9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93E12042-DC90-4472-A120-3059EE91F765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5863124-11DD-4053-8A2E-041A8D8C277E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114050" y="616646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SPORTS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20F996-CE4E-4A49-91B2-451E7DDCA987}"/>
              </a:ext>
            </a:extLst>
          </p:cNvPr>
          <p:cNvSpPr txBox="1"/>
          <p:nvPr/>
        </p:nvSpPr>
        <p:spPr>
          <a:xfrm>
            <a:off x="1176158" y="18946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JOBS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01388C-E069-49A2-ABFC-DD38D0E6A1C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FD25674-A0F5-48EF-9082-36F11E3C5A6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FACE36F-3781-4D10-B8D2-ACAEA33C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8029B3-A9B3-4B16-ACDA-F65A6FC3DDAD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A0CD952-025A-4187-8C4D-E2EE36D7EEF9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11. Numere as imagens: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3659" y="3989889"/>
            <a:ext cx="2455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 1 Complete as palavras de acordo com o site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DE5A5E-9C3F-411D-8B29-7A043DEA8390}"/>
              </a:ext>
            </a:extLst>
          </p:cNvPr>
          <p:cNvSpPr/>
          <p:nvPr/>
        </p:nvSpPr>
        <p:spPr>
          <a:xfrm>
            <a:off x="3396589" y="1291110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CE1CA95-1A02-43C5-9D98-ADF62F9ECE55}"/>
              </a:ext>
            </a:extLst>
          </p:cNvPr>
          <p:cNvSpPr/>
          <p:nvPr/>
        </p:nvSpPr>
        <p:spPr>
          <a:xfrm>
            <a:off x="5098044" y="1240152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5F3BB26-9C53-443E-825D-BC244FC6DCB5}"/>
              </a:ext>
            </a:extLst>
          </p:cNvPr>
          <p:cNvSpPr/>
          <p:nvPr/>
        </p:nvSpPr>
        <p:spPr>
          <a:xfrm>
            <a:off x="6199038" y="1256433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3E81F8-2DDD-4F13-BC37-0150EB9BD9F0}"/>
              </a:ext>
            </a:extLst>
          </p:cNvPr>
          <p:cNvSpPr/>
          <p:nvPr/>
        </p:nvSpPr>
        <p:spPr>
          <a:xfrm>
            <a:off x="4048195" y="2741365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5C10066-633A-4BC5-882F-33C8C782AF1F}"/>
              </a:ext>
            </a:extLst>
          </p:cNvPr>
          <p:cNvSpPr/>
          <p:nvPr/>
        </p:nvSpPr>
        <p:spPr>
          <a:xfrm>
            <a:off x="6060919" y="2702034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4017453" y="4897398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Ligue as frases: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F8CF75-DDD3-4F8B-850C-39D820635A31}"/>
              </a:ext>
            </a:extLst>
          </p:cNvPr>
          <p:cNvSpPr txBox="1"/>
          <p:nvPr/>
        </p:nvSpPr>
        <p:spPr>
          <a:xfrm>
            <a:off x="3429000" y="129111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AEC468A-2FDC-48D1-8C52-1DF90BB9849D}"/>
              </a:ext>
            </a:extLst>
          </p:cNvPr>
          <p:cNvSpPr txBox="1"/>
          <p:nvPr/>
        </p:nvSpPr>
        <p:spPr>
          <a:xfrm>
            <a:off x="6219470" y="12540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4490370-0CEF-4DE9-967F-097FF62D9E2B}"/>
              </a:ext>
            </a:extLst>
          </p:cNvPr>
          <p:cNvSpPr txBox="1"/>
          <p:nvPr/>
        </p:nvSpPr>
        <p:spPr>
          <a:xfrm>
            <a:off x="4076062" y="27413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2D975B4-9C02-42F7-BD59-5C95540C5741}"/>
              </a:ext>
            </a:extLst>
          </p:cNvPr>
          <p:cNvSpPr txBox="1"/>
          <p:nvPr/>
        </p:nvSpPr>
        <p:spPr>
          <a:xfrm>
            <a:off x="6094104" y="27020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4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E42DE9C-C25D-4762-8032-4EC86EF332D3}"/>
              </a:ext>
            </a:extLst>
          </p:cNvPr>
          <p:cNvSpPr txBox="1"/>
          <p:nvPr/>
        </p:nvSpPr>
        <p:spPr>
          <a:xfrm>
            <a:off x="5127360" y="1246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5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6433EED-382A-4EFB-B1DF-9947FE95BD95}"/>
              </a:ext>
            </a:extLst>
          </p:cNvPr>
          <p:cNvSpPr txBox="1"/>
          <p:nvPr/>
        </p:nvSpPr>
        <p:spPr>
          <a:xfrm>
            <a:off x="4676390" y="6887089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Escute os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4437257" y="7029058"/>
            <a:ext cx="277246" cy="264643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0E428453-2085-4256-BBB4-4860C0072A13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7F3679E-9DF9-486F-8ED0-282A96426718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9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E7A60DB-867A-4130-991A-C3E3A890717C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FFD414-052A-461A-B23B-0620BFDB313B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1C61020-433B-4DDC-8F7B-DF136995382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9</a:t>
            </a: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281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281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JOBS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– 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72258A-0A61-43C5-BA56-811EB9217CC8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200EE4-8D9A-4C56-AC38-2C596435A90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10949</TotalTime>
  <Words>380</Words>
  <Application>Microsoft Office PowerPoint</Application>
  <PresentationFormat>Papel A4 (210 x 297 mm)</PresentationFormat>
  <Paragraphs>198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580</cp:revision>
  <cp:lastPrinted>2022-03-29T19:05:20Z</cp:lastPrinted>
  <dcterms:created xsi:type="dcterms:W3CDTF">2021-10-15T13:30:39Z</dcterms:created>
  <dcterms:modified xsi:type="dcterms:W3CDTF">2022-05-02T12:40:21Z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