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2"/>
    <p:sldId id="262" r:id="rId3"/>
    <p:sldId id="263" r:id="rId4"/>
  </p:sldIdLst>
  <p:sldSz cx="6858000" cy="9906000" type="A4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96" userDrawn="1">
          <p15:clr>
            <a:srgbClr val="A4A3A4"/>
          </p15:clr>
        </p15:guide>
        <p15:guide id="2" pos="4224" userDrawn="1">
          <p15:clr>
            <a:srgbClr val="A4A3A4"/>
          </p15:clr>
        </p15:guide>
        <p15:guide id="3" orient="horz" pos="104" userDrawn="1">
          <p15:clr>
            <a:srgbClr val="A4A3A4"/>
          </p15:clr>
        </p15:guide>
        <p15:guide id="4" orient="horz" pos="60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232" y="66"/>
      </p:cViewPr>
      <p:guideLst>
        <p:guide pos="96"/>
        <p:guide pos="4224"/>
        <p:guide orient="horz" pos="104"/>
        <p:guide orient="horz" pos="60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299772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71600" y="5919841"/>
            <a:ext cx="5914800" cy="299772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71600" y="5919841"/>
            <a:ext cx="2886120" cy="299772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502440" y="5919841"/>
            <a:ext cx="2886120" cy="299772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1904400" cy="299772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471760" y="2637000"/>
            <a:ext cx="1904400" cy="299772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471560" y="2637000"/>
            <a:ext cx="1904400" cy="299772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71600" y="5919841"/>
            <a:ext cx="1904400" cy="299772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2471760" y="5919841"/>
            <a:ext cx="1904400" cy="299772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471560" y="5919841"/>
            <a:ext cx="1904400" cy="299772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71600" y="527400"/>
            <a:ext cx="5914800" cy="887580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71600" y="5919841"/>
            <a:ext cx="2886120" cy="299772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502440" y="5919841"/>
            <a:ext cx="2886120" cy="299772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71600" y="5919841"/>
            <a:ext cx="5914800" cy="299772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9120" cy="3448441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45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pt-BR" sz="4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71600" y="9181439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F8E04F52-51C7-493A-B145-8288B78CDA01}" type="datetime">
              <a:rPr lang="pt-BR" sz="900" b="0" strike="noStrike" spc="-1">
                <a:solidFill>
                  <a:srgbClr val="8B8B8B"/>
                </a:solidFill>
                <a:latin typeface="Calibri"/>
              </a:rPr>
              <a:t>28/03/2022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2271600" y="9181439"/>
            <a:ext cx="231408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4843440" y="9181439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860B8A4-10D3-48D1-AD78-A669CAF0B043}" type="slidenum">
              <a:rPr lang="pt-BR" sz="9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42720" y="2317681"/>
            <a:ext cx="6171840" cy="574488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1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3964" lvl="1" indent="-323987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5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5945" lvl="2" indent="-287988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7927" lvl="3" indent="-215991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59910" lvl="4" indent="-215991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1892" lvl="5" indent="-215991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3874" lvl="6" indent="-215991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36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074" indent="-224305" algn="l" defTabSz="914361" rtl="0" eaLnBrk="1" latinLnBrk="0" hangingPunct="1">
        <a:lnSpc>
          <a:spcPct val="90000"/>
        </a:lnSpc>
        <a:spcBef>
          <a:spcPts val="981"/>
        </a:spcBef>
        <a:buClr>
          <a:srgbClr val="000000"/>
        </a:buClr>
        <a:buSzPct val="45000"/>
        <a:buFont typeface="Wingdings" charset="2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2" indent="-228591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2" indent="-228591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3" indent="-228591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4" indent="-228591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5" indent="-228591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7" indent="-228591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7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6CF2955-0AEB-40E3-8CD6-7D3DA46062E6}"/>
              </a:ext>
            </a:extLst>
          </p:cNvPr>
          <p:cNvSpPr/>
          <p:nvPr/>
        </p:nvSpPr>
        <p:spPr>
          <a:xfrm>
            <a:off x="141670" y="-2235660"/>
            <a:ext cx="1944763" cy="38858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sp>
        <p:nvSpPr>
          <p:cNvPr id="84" name="CustomShape 3"/>
          <p:cNvSpPr/>
          <p:nvPr/>
        </p:nvSpPr>
        <p:spPr>
          <a:xfrm>
            <a:off x="9681840" y="550801"/>
            <a:ext cx="1851120" cy="47998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1" y="165100"/>
            <a:ext cx="6553200" cy="950436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A797F58A-E55E-4490-A0DC-F8600D008A00}"/>
              </a:ext>
            </a:extLst>
          </p:cNvPr>
          <p:cNvSpPr/>
          <p:nvPr/>
        </p:nvSpPr>
        <p:spPr>
          <a:xfrm>
            <a:off x="311804" y="-1582141"/>
            <a:ext cx="1146876" cy="29762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C078BA3-2C95-4EEE-9767-BF15A7C71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812" y="-1700301"/>
            <a:ext cx="570832" cy="570832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EA07481A-0589-4AC6-AB61-95FE62F06AD0}"/>
              </a:ext>
            </a:extLst>
          </p:cNvPr>
          <p:cNvSpPr/>
          <p:nvPr/>
        </p:nvSpPr>
        <p:spPr>
          <a:xfrm>
            <a:off x="152401" y="11977938"/>
            <a:ext cx="6553199" cy="2907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3 - 9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E90449B-CF41-428A-A47F-39F55E652ADA}"/>
              </a:ext>
            </a:extLst>
          </p:cNvPr>
          <p:cNvSpPr txBox="1"/>
          <p:nvPr/>
        </p:nvSpPr>
        <p:spPr>
          <a:xfrm>
            <a:off x="371966" y="-1602241"/>
            <a:ext cx="11468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QUESTIONS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3E308C8-92D1-41B2-8AC3-6E90576AD38E}"/>
              </a:ext>
            </a:extLst>
          </p:cNvPr>
          <p:cNvSpPr txBox="1"/>
          <p:nvPr/>
        </p:nvSpPr>
        <p:spPr>
          <a:xfrm>
            <a:off x="4332856" y="-2310665"/>
            <a:ext cx="1924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/>
                </a:solidFill>
              </a:rPr>
              <a:t>Lesson 11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8B19468-8EE9-4BD2-B104-80B13857641F}"/>
              </a:ext>
            </a:extLst>
          </p:cNvPr>
          <p:cNvSpPr txBox="1"/>
          <p:nvPr/>
        </p:nvSpPr>
        <p:spPr>
          <a:xfrm>
            <a:off x="4163845" y="-1888825"/>
            <a:ext cx="228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Comparative</a:t>
            </a:r>
            <a:r>
              <a:rPr lang="pt-BR" sz="1400" i="1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&amp; Superlative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ED0BCE5-CAB9-40C3-AB8F-951833E0A698}"/>
              </a:ext>
            </a:extLst>
          </p:cNvPr>
          <p:cNvSpPr txBox="1"/>
          <p:nvPr/>
        </p:nvSpPr>
        <p:spPr>
          <a:xfrm>
            <a:off x="279982" y="4089498"/>
            <a:ext cx="697627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Stopped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Finished</a:t>
            </a: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Washed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Woke up</a:t>
            </a: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Gave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</a:t>
            </a: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Needed</a:t>
            </a: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Lost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Wore</a:t>
            </a: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Took</a:t>
            </a:r>
            <a:endParaRPr lang="pt-B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55714732-F018-4F45-9B04-8F355DD492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514" t="44384" r="42236" b="32753"/>
          <a:stretch/>
        </p:blipFill>
        <p:spPr>
          <a:xfrm>
            <a:off x="1963753" y="294175"/>
            <a:ext cx="1370515" cy="1084121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92DC1BC3-782A-4259-94C5-2A71D8117AB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981" t="21097" r="60769" b="54903"/>
          <a:stretch/>
        </p:blipFill>
        <p:spPr>
          <a:xfrm>
            <a:off x="371680" y="1474399"/>
            <a:ext cx="1370515" cy="1138037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B49B97E8-0564-41C9-963C-D9EF2235044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981" t="48119" r="60577" b="27881"/>
          <a:stretch/>
        </p:blipFill>
        <p:spPr>
          <a:xfrm>
            <a:off x="1979806" y="1483520"/>
            <a:ext cx="1338407" cy="1098377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68B29697-376F-4036-971E-17F8603A76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712" t="44385" r="24038" b="32542"/>
          <a:stretch/>
        </p:blipFill>
        <p:spPr>
          <a:xfrm>
            <a:off x="3565957" y="286841"/>
            <a:ext cx="1438411" cy="1148316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2D981D3A-B261-4BE2-9F45-9280319D69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956" t="44384" r="61137" b="32753"/>
          <a:stretch/>
        </p:blipFill>
        <p:spPr>
          <a:xfrm>
            <a:off x="318847" y="262996"/>
            <a:ext cx="1341597" cy="1084121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AA11EFA0-7B54-40D1-8692-ABBBDD1B9D4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9712" t="47777" r="24038" b="28223"/>
          <a:stretch/>
        </p:blipFill>
        <p:spPr>
          <a:xfrm>
            <a:off x="3607425" y="1547504"/>
            <a:ext cx="1360244" cy="1129508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13CB3DAB-351A-49E7-807E-0CE373EC547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8032" t="49417" r="50993" b="19605"/>
          <a:stretch/>
        </p:blipFill>
        <p:spPr>
          <a:xfrm>
            <a:off x="5197303" y="303882"/>
            <a:ext cx="1341850" cy="1114234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C0CC5E2F-4E5C-4619-BEC8-4F5DA73AF366}"/>
              </a:ext>
            </a:extLst>
          </p:cNvPr>
          <p:cNvSpPr txBox="1"/>
          <p:nvPr/>
        </p:nvSpPr>
        <p:spPr>
          <a:xfrm>
            <a:off x="1396786" y="4094032"/>
            <a:ext cx="697627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Stopped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Finished</a:t>
            </a: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Washed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Woke up</a:t>
            </a: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Gave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</a:t>
            </a: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Needed</a:t>
            </a: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Lost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Wore</a:t>
            </a: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Took</a:t>
            </a:r>
            <a:endParaRPr lang="pt-B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AACFEF24-4801-4C2C-B359-3DE375A9BE40}"/>
              </a:ext>
            </a:extLst>
          </p:cNvPr>
          <p:cNvSpPr txBox="1"/>
          <p:nvPr/>
        </p:nvSpPr>
        <p:spPr>
          <a:xfrm>
            <a:off x="2666406" y="4060448"/>
            <a:ext cx="697627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Stopped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Finished</a:t>
            </a: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Washed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Woke up</a:t>
            </a: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Gave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</a:t>
            </a: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Needed</a:t>
            </a: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Lost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Wore</a:t>
            </a: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Took</a:t>
            </a:r>
            <a:endParaRPr lang="pt-B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6D54BC50-EED6-4C95-A3BF-CB9A2E30571D}"/>
              </a:ext>
            </a:extLst>
          </p:cNvPr>
          <p:cNvSpPr txBox="1"/>
          <p:nvPr/>
        </p:nvSpPr>
        <p:spPr>
          <a:xfrm>
            <a:off x="4117834" y="4060448"/>
            <a:ext cx="697627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Stopped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Finished</a:t>
            </a: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Washed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Woke up</a:t>
            </a: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Gave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</a:t>
            </a: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Needed</a:t>
            </a: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Lost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Wore</a:t>
            </a: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Took</a:t>
            </a:r>
            <a:endParaRPr lang="pt-B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8DD7F1BB-2F94-4A5A-B481-D999770AEBA6}"/>
              </a:ext>
            </a:extLst>
          </p:cNvPr>
          <p:cNvSpPr txBox="1"/>
          <p:nvPr/>
        </p:nvSpPr>
        <p:spPr>
          <a:xfrm>
            <a:off x="5435981" y="4047343"/>
            <a:ext cx="697627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Stopped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Finished</a:t>
            </a: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Washed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Woke up</a:t>
            </a: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Gave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</a:t>
            </a: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Needed</a:t>
            </a: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Lost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Wore</a:t>
            </a: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Took</a:t>
            </a:r>
            <a:endParaRPr lang="pt-B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2D5B21AD-B423-453A-8B49-7AC22C86DA2B}"/>
              </a:ext>
            </a:extLst>
          </p:cNvPr>
          <p:cNvSpPr txBox="1"/>
          <p:nvPr/>
        </p:nvSpPr>
        <p:spPr>
          <a:xfrm>
            <a:off x="5246712" y="7870827"/>
            <a:ext cx="1442867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</a:pPr>
            <a:r>
              <a:rPr lang="pt-BR" sz="1100" spc="-1" dirty="0">
                <a:solidFill>
                  <a:srgbClr val="ED7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Money </a:t>
            </a:r>
          </a:p>
          <a:p>
            <a:pPr>
              <a:buClr>
                <a:srgbClr val="000000"/>
              </a:buClr>
            </a:pPr>
            <a:r>
              <a:rPr lang="pt-BR" sz="1100" spc="-1" dirty="0" err="1">
                <a:solidFill>
                  <a:srgbClr val="ED7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Furniture</a:t>
            </a:r>
            <a:endParaRPr lang="pt-BR" sz="1100" spc="-1" dirty="0">
              <a:solidFill>
                <a:srgbClr val="ED7D3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rgbClr val="000000"/>
              </a:buClr>
            </a:pPr>
            <a:r>
              <a:rPr lang="pt-BR" sz="1100" spc="-1" dirty="0">
                <a:solidFill>
                  <a:srgbClr val="ED7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Music </a:t>
            </a:r>
            <a:r>
              <a:rPr lang="pt-BR" sz="1100" spc="-1" dirty="0" err="1">
                <a:solidFill>
                  <a:srgbClr val="ED7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Instruments</a:t>
            </a:r>
            <a:r>
              <a:rPr lang="pt-BR" sz="1100" spc="-1" dirty="0">
                <a:solidFill>
                  <a:srgbClr val="ED7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Clr>
                <a:srgbClr val="000000"/>
              </a:buClr>
            </a:pPr>
            <a:r>
              <a:rPr lang="pt-BR" sz="1100" spc="-1" dirty="0">
                <a:solidFill>
                  <a:srgbClr val="ED7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Sports </a:t>
            </a:r>
            <a:r>
              <a:rPr lang="pt-BR" sz="1100" spc="-1" dirty="0" err="1">
                <a:solidFill>
                  <a:srgbClr val="ED7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Outside</a:t>
            </a:r>
            <a:endParaRPr lang="pt-BR" sz="1100" spc="-1" dirty="0">
              <a:solidFill>
                <a:srgbClr val="ED7D3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rgbClr val="000000"/>
              </a:buClr>
            </a:pPr>
            <a:r>
              <a:rPr lang="pt-BR" sz="1100" spc="-1" dirty="0">
                <a:solidFill>
                  <a:srgbClr val="ED7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Fast Food </a:t>
            </a:r>
          </a:p>
          <a:p>
            <a:pPr>
              <a:buClr>
                <a:srgbClr val="000000"/>
              </a:buClr>
            </a:pPr>
            <a:r>
              <a:rPr lang="pt-BR" sz="1100" spc="-1" dirty="0">
                <a:solidFill>
                  <a:srgbClr val="ED7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Hospital </a:t>
            </a:r>
          </a:p>
          <a:p>
            <a:pPr>
              <a:buClr>
                <a:srgbClr val="000000"/>
              </a:buClr>
            </a:pPr>
            <a:r>
              <a:rPr lang="pt-BR" sz="1100" spc="-1" dirty="0">
                <a:solidFill>
                  <a:srgbClr val="ED7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Office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662ABDDC-6F98-4DC3-A5F5-19257DEA4326}"/>
              </a:ext>
            </a:extLst>
          </p:cNvPr>
          <p:cNvSpPr txBox="1"/>
          <p:nvPr/>
        </p:nvSpPr>
        <p:spPr>
          <a:xfrm>
            <a:off x="206521" y="7720228"/>
            <a:ext cx="1252159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">
              <a:lnSpc>
                <a:spcPct val="100000"/>
              </a:lnSpc>
              <a:buClr>
                <a:srgbClr val="ED7D31"/>
              </a:buClr>
            </a:pPr>
            <a:r>
              <a:rPr lang="en-US" sz="1100" b="0" strike="noStrike" spc="-1" dirty="0">
                <a:solidFill>
                  <a:srgbClr val="ED7D3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</a:rPr>
              <a:t>Daily Activities  </a:t>
            </a:r>
          </a:p>
          <a:p>
            <a:pPr marL="360">
              <a:lnSpc>
                <a:spcPct val="100000"/>
              </a:lnSpc>
              <a:buClr>
                <a:srgbClr val="ED7D31"/>
              </a:buClr>
            </a:pPr>
            <a:r>
              <a:rPr lang="en-US" sz="1100" b="0" strike="noStrike" spc="-1" dirty="0">
                <a:solidFill>
                  <a:srgbClr val="ED7D3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</a:rPr>
              <a:t>Transportation</a:t>
            </a:r>
            <a:endParaRPr lang="pt-BR" sz="1100" b="0" strike="noStrike" spc="-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60">
              <a:lnSpc>
                <a:spcPct val="100000"/>
              </a:lnSpc>
              <a:buClr>
                <a:srgbClr val="ED7D31"/>
              </a:buClr>
            </a:pPr>
            <a:r>
              <a:rPr lang="en-US" sz="1100" b="0" strike="noStrike" spc="-1" dirty="0">
                <a:solidFill>
                  <a:srgbClr val="ED7D3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</a:rPr>
              <a:t>Jobs </a:t>
            </a:r>
            <a:endParaRPr lang="en-US" sz="1100" spc="-1" dirty="0">
              <a:solidFill>
                <a:srgbClr val="ED7D31"/>
              </a:solidFill>
              <a:latin typeface="Segoe UI" panose="020B0502040204020203" pitchFamily="34" charset="0"/>
              <a:ea typeface="Calibri"/>
              <a:cs typeface="Segoe UI" panose="020B0502040204020203" pitchFamily="34" charset="0"/>
            </a:endParaRPr>
          </a:p>
          <a:p>
            <a:pPr marL="360">
              <a:lnSpc>
                <a:spcPct val="100000"/>
              </a:lnSpc>
              <a:buClr>
                <a:srgbClr val="ED7D31"/>
              </a:buClr>
            </a:pPr>
            <a:r>
              <a:rPr lang="en-US" sz="1100" b="0" strike="noStrike" spc="-1" dirty="0">
                <a:solidFill>
                  <a:srgbClr val="ED7D3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</a:rPr>
              <a:t>Sports</a:t>
            </a:r>
            <a:endParaRPr lang="pt-BR" sz="1100" b="0" strike="noStrike" spc="-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60">
              <a:lnSpc>
                <a:spcPct val="100000"/>
              </a:lnSpc>
              <a:buClr>
                <a:srgbClr val="ED7D31"/>
              </a:buClr>
            </a:pPr>
            <a:r>
              <a:rPr lang="en-US" sz="1100" b="0" strike="noStrike" spc="-1" dirty="0">
                <a:solidFill>
                  <a:srgbClr val="ED7D3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</a:rPr>
              <a:t>Fruits </a:t>
            </a:r>
          </a:p>
          <a:p>
            <a:pPr marL="360">
              <a:lnSpc>
                <a:spcPct val="100000"/>
              </a:lnSpc>
              <a:buClr>
                <a:srgbClr val="ED7D31"/>
              </a:buClr>
            </a:pPr>
            <a:r>
              <a:rPr lang="en-US" sz="1100" b="0" strike="noStrike" spc="-1" dirty="0">
                <a:solidFill>
                  <a:srgbClr val="ED7D3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</a:rPr>
              <a:t>Vegetables </a:t>
            </a:r>
          </a:p>
          <a:p>
            <a:pPr marL="360">
              <a:lnSpc>
                <a:spcPct val="100000"/>
              </a:lnSpc>
              <a:buClr>
                <a:srgbClr val="ED7D31"/>
              </a:buClr>
            </a:pPr>
            <a:r>
              <a:rPr lang="en-US" sz="1100" b="0" strike="noStrike" spc="-1" dirty="0">
                <a:solidFill>
                  <a:srgbClr val="ED7D3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</a:rPr>
              <a:t>Food &amp; drinks</a:t>
            </a:r>
            <a:endParaRPr lang="pt-BR" sz="1100" b="0" strike="noStrike" spc="-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60">
              <a:lnSpc>
                <a:spcPct val="100000"/>
              </a:lnSpc>
              <a:buClr>
                <a:srgbClr val="ED7D31"/>
              </a:buClr>
            </a:pPr>
            <a:r>
              <a:rPr lang="en-US" sz="1100" b="0" strike="noStrike" spc="-1" dirty="0">
                <a:solidFill>
                  <a:srgbClr val="ED7D3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</a:rPr>
              <a:t>Appearance  </a:t>
            </a:r>
            <a:endParaRPr lang="en-US" sz="1100" spc="-1" dirty="0">
              <a:solidFill>
                <a:srgbClr val="ED7D31"/>
              </a:solidFill>
              <a:latin typeface="Segoe UI" panose="020B0502040204020203" pitchFamily="34" charset="0"/>
              <a:ea typeface="Calibri"/>
              <a:cs typeface="Segoe UI" panose="020B0502040204020203" pitchFamily="34" charset="0"/>
            </a:endParaRPr>
          </a:p>
          <a:p>
            <a:pPr marL="360">
              <a:lnSpc>
                <a:spcPct val="100000"/>
              </a:lnSpc>
              <a:buClr>
                <a:srgbClr val="ED7D31"/>
              </a:buClr>
            </a:pPr>
            <a:r>
              <a:rPr lang="en-US" sz="1100" b="0" strike="noStrike" spc="-1" dirty="0">
                <a:solidFill>
                  <a:srgbClr val="ED7D3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</a:rPr>
              <a:t>Clothes </a:t>
            </a:r>
            <a:endParaRPr lang="pt-BR" sz="1100" b="0" strike="noStrike" spc="-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US" sz="1100" spc="-1" dirty="0">
                <a:solidFill>
                  <a:srgbClr val="ED7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Nationality 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US" sz="1100" spc="-1" dirty="0">
                <a:solidFill>
                  <a:srgbClr val="ED7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 and dates </a:t>
            </a:r>
            <a:endParaRPr lang="pt-BR" sz="1100" spc="-1" dirty="0">
              <a:solidFill>
                <a:srgbClr val="ED7D3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035BC346-29D2-486C-9736-8BE80D6B7582}"/>
              </a:ext>
            </a:extLst>
          </p:cNvPr>
          <p:cNvSpPr txBox="1"/>
          <p:nvPr/>
        </p:nvSpPr>
        <p:spPr>
          <a:xfrm>
            <a:off x="1536724" y="7743357"/>
            <a:ext cx="1068046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pt-BR" sz="1100" spc="-1" dirty="0" err="1">
                <a:solidFill>
                  <a:srgbClr val="ED7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Colors</a:t>
            </a:r>
            <a:r>
              <a:rPr lang="pt-BR" sz="1100" spc="-1" dirty="0">
                <a:solidFill>
                  <a:srgbClr val="ED7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pt-BR" sz="1100" spc="-1" dirty="0" err="1">
                <a:solidFill>
                  <a:srgbClr val="ED7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Numbers</a:t>
            </a:r>
            <a:endParaRPr lang="pt-BR" sz="1100" spc="-1" dirty="0">
              <a:solidFill>
                <a:srgbClr val="ED7D3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60">
              <a:lnSpc>
                <a:spcPct val="100000"/>
              </a:lnSpc>
              <a:buClr>
                <a:srgbClr val="C00000"/>
              </a:buClr>
            </a:pPr>
            <a:r>
              <a:rPr lang="en-US" sz="1100" spc="-1" dirty="0">
                <a:solidFill>
                  <a:srgbClr val="ED7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Giving  </a:t>
            </a:r>
          </a:p>
          <a:p>
            <a:pPr marL="360">
              <a:lnSpc>
                <a:spcPct val="100000"/>
              </a:lnSpc>
              <a:buClr>
                <a:srgbClr val="C00000"/>
              </a:buClr>
            </a:pPr>
            <a:r>
              <a:rPr lang="pt-BR" sz="1100" spc="-1" dirty="0">
                <a:solidFill>
                  <a:srgbClr val="ED7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Airport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US" sz="1100" spc="-1" dirty="0">
                <a:solidFill>
                  <a:srgbClr val="ED7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Family 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US" sz="1100" spc="-1" dirty="0">
                <a:solidFill>
                  <a:srgbClr val="ED7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Hobbies</a:t>
            </a:r>
            <a:endParaRPr lang="pt-BR" sz="1100" spc="-1" dirty="0">
              <a:solidFill>
                <a:srgbClr val="ED7D3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60">
              <a:lnSpc>
                <a:spcPct val="100000"/>
              </a:lnSpc>
              <a:buClr>
                <a:srgbClr val="ED7D31"/>
              </a:buClr>
            </a:pPr>
            <a:r>
              <a:rPr lang="en-US" sz="1100" spc="-1" dirty="0">
                <a:solidFill>
                  <a:srgbClr val="ED7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Health</a:t>
            </a:r>
          </a:p>
          <a:p>
            <a:pPr marL="360">
              <a:lnSpc>
                <a:spcPct val="100000"/>
              </a:lnSpc>
              <a:buClr>
                <a:srgbClr val="ED7D31"/>
              </a:buClr>
            </a:pPr>
            <a:r>
              <a:rPr lang="en-US" sz="1100" spc="-1" dirty="0">
                <a:solidFill>
                  <a:srgbClr val="ED7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Medicine </a:t>
            </a:r>
          </a:p>
          <a:p>
            <a:pPr marL="360">
              <a:lnSpc>
                <a:spcPct val="100000"/>
              </a:lnSpc>
              <a:buClr>
                <a:srgbClr val="ED7D31"/>
              </a:buClr>
            </a:pPr>
            <a:r>
              <a:rPr lang="en-US" sz="1100" spc="-1" dirty="0">
                <a:solidFill>
                  <a:srgbClr val="ED7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Body </a:t>
            </a:r>
            <a:endParaRPr lang="pt-BR" sz="1100" spc="-1" dirty="0">
              <a:solidFill>
                <a:srgbClr val="ED7D3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US" sz="1100" spc="-1" dirty="0">
                <a:solidFill>
                  <a:srgbClr val="ED7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Seasons 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US" sz="1100" spc="-1" dirty="0">
                <a:solidFill>
                  <a:srgbClr val="ED7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Weathers</a:t>
            </a:r>
            <a:endParaRPr lang="pt-BR" sz="1100" spc="-1" dirty="0">
              <a:solidFill>
                <a:srgbClr val="ED7D3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2865F70A-A1FA-4CA8-82E0-0CEE19EBCAD4}"/>
              </a:ext>
            </a:extLst>
          </p:cNvPr>
          <p:cNvSpPr txBox="1"/>
          <p:nvPr/>
        </p:nvSpPr>
        <p:spPr>
          <a:xfrm>
            <a:off x="2651690" y="7804866"/>
            <a:ext cx="955736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US" sz="1100" spc="-1" dirty="0">
                <a:solidFill>
                  <a:srgbClr val="ED7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School 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pt-BR" sz="1100" spc="-1" dirty="0">
                <a:solidFill>
                  <a:srgbClr val="ED7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Money 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US" sz="1100" spc="-1" dirty="0">
                <a:solidFill>
                  <a:srgbClr val="ED7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Animals 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pt-BR" sz="1100" spc="-1" dirty="0">
                <a:solidFill>
                  <a:srgbClr val="ED7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Enviroment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US" sz="1100" spc="-1" dirty="0">
                <a:solidFill>
                  <a:srgbClr val="ED7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Holidays 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pt-BR" sz="1100" spc="-1" dirty="0" err="1">
                <a:solidFill>
                  <a:srgbClr val="ED7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Christmas</a:t>
            </a:r>
            <a:endParaRPr lang="pt-BR" sz="1100" spc="-1" dirty="0">
              <a:solidFill>
                <a:srgbClr val="ED7D3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US" sz="1100" spc="-1" dirty="0">
                <a:solidFill>
                  <a:srgbClr val="ED7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House 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pt-BR" sz="1100" spc="-1" dirty="0" err="1">
                <a:solidFill>
                  <a:srgbClr val="ED7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Bathroom</a:t>
            </a:r>
            <a:endParaRPr lang="pt-BR" sz="1100" spc="-1" dirty="0">
              <a:solidFill>
                <a:srgbClr val="ED7D3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US" sz="1100" spc="-1" dirty="0">
                <a:solidFill>
                  <a:srgbClr val="ED7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Household 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pt-BR" sz="1100" spc="-1" dirty="0" err="1">
                <a:solidFill>
                  <a:srgbClr val="ED7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Kitchen</a:t>
            </a:r>
            <a:endParaRPr lang="pt-BR" sz="1100" spc="-1" dirty="0">
              <a:solidFill>
                <a:srgbClr val="ED7D3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44BACF00-23EE-4B0F-A4B2-DF43FFAABFB1}"/>
              </a:ext>
            </a:extLst>
          </p:cNvPr>
          <p:cNvSpPr txBox="1"/>
          <p:nvPr/>
        </p:nvSpPr>
        <p:spPr>
          <a:xfrm>
            <a:off x="3745215" y="7794873"/>
            <a:ext cx="1442867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US" sz="1100" spc="-1" dirty="0">
                <a:solidFill>
                  <a:srgbClr val="ED7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Places in a city 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US" sz="1100" spc="-1" dirty="0">
                <a:solidFill>
                  <a:srgbClr val="ED7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Tv </a:t>
            </a:r>
            <a:r>
              <a:rPr lang="en-US" sz="1100" spc="-1" dirty="0" err="1">
                <a:solidFill>
                  <a:srgbClr val="ED7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Programmes</a:t>
            </a:r>
            <a:r>
              <a:rPr lang="en-US" sz="1100" spc="-1" dirty="0">
                <a:solidFill>
                  <a:srgbClr val="ED7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pt-BR" sz="1100" spc="-1" dirty="0" err="1">
                <a:solidFill>
                  <a:srgbClr val="ED7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Cooking</a:t>
            </a:r>
            <a:r>
              <a:rPr lang="pt-BR" sz="1100" spc="-1" dirty="0">
                <a:solidFill>
                  <a:srgbClr val="ED7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100" spc="-1" dirty="0" err="1">
                <a:solidFill>
                  <a:srgbClr val="ED7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Verbs</a:t>
            </a:r>
            <a:endParaRPr lang="pt-BR" sz="1100" spc="-1" dirty="0">
              <a:solidFill>
                <a:srgbClr val="ED7D3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60">
              <a:lnSpc>
                <a:spcPct val="100000"/>
              </a:lnSpc>
              <a:buClr>
                <a:srgbClr val="C00000"/>
              </a:buClr>
            </a:pPr>
            <a:r>
              <a:rPr lang="pt-BR" sz="1100" spc="-1" dirty="0">
                <a:solidFill>
                  <a:srgbClr val="ED7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Computer </a:t>
            </a:r>
            <a:r>
              <a:rPr lang="pt-BR" sz="1100" spc="-1" dirty="0" err="1">
                <a:solidFill>
                  <a:srgbClr val="ED7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parts</a:t>
            </a:r>
            <a:r>
              <a:rPr lang="pt-BR" sz="1100" spc="-1" dirty="0">
                <a:solidFill>
                  <a:srgbClr val="ED7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360">
              <a:lnSpc>
                <a:spcPct val="100000"/>
              </a:lnSpc>
              <a:buClr>
                <a:srgbClr val="C00000"/>
              </a:buClr>
            </a:pPr>
            <a:r>
              <a:rPr lang="pt-BR" sz="1100" spc="-1" dirty="0">
                <a:solidFill>
                  <a:srgbClr val="ED7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Cars</a:t>
            </a:r>
          </a:p>
          <a:p>
            <a:pPr marL="360">
              <a:lnSpc>
                <a:spcPct val="100000"/>
              </a:lnSpc>
              <a:buClr>
                <a:srgbClr val="C00000"/>
              </a:buClr>
            </a:pPr>
            <a:r>
              <a:rPr lang="pt-BR" sz="1100" spc="-1" dirty="0">
                <a:solidFill>
                  <a:srgbClr val="ED7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Feeling </a:t>
            </a:r>
            <a:r>
              <a:rPr lang="pt-BR" sz="1100" spc="-1" dirty="0" err="1">
                <a:solidFill>
                  <a:srgbClr val="ED7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Emotions</a:t>
            </a:r>
            <a:r>
              <a:rPr lang="pt-BR" sz="1100" spc="-1" dirty="0">
                <a:solidFill>
                  <a:srgbClr val="ED7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360">
              <a:lnSpc>
                <a:spcPct val="100000"/>
              </a:lnSpc>
              <a:buClr>
                <a:srgbClr val="C00000"/>
              </a:buClr>
            </a:pPr>
            <a:r>
              <a:rPr lang="pt-BR" sz="1100" spc="-1" dirty="0" err="1">
                <a:solidFill>
                  <a:srgbClr val="ED7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Friendship</a:t>
            </a:r>
            <a:endParaRPr lang="pt-BR" sz="1100" spc="-1" dirty="0">
              <a:solidFill>
                <a:srgbClr val="ED7D3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60">
              <a:lnSpc>
                <a:spcPct val="100000"/>
              </a:lnSpc>
              <a:buClr>
                <a:srgbClr val="C00000"/>
              </a:buClr>
            </a:pPr>
            <a:r>
              <a:rPr lang="pt-BR" sz="1100" spc="-1" dirty="0" err="1">
                <a:solidFill>
                  <a:srgbClr val="ED7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Rooms</a:t>
            </a:r>
            <a:r>
              <a:rPr lang="pt-BR" sz="1100" spc="-1" dirty="0">
                <a:solidFill>
                  <a:srgbClr val="ED7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 the </a:t>
            </a:r>
            <a:r>
              <a:rPr lang="pt-BR" sz="1100" spc="-1" dirty="0" err="1">
                <a:solidFill>
                  <a:srgbClr val="ED7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house</a:t>
            </a:r>
            <a:r>
              <a:rPr lang="pt-BR" sz="1100" spc="-1" dirty="0">
                <a:solidFill>
                  <a:srgbClr val="ED7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360">
              <a:lnSpc>
                <a:spcPct val="100000"/>
              </a:lnSpc>
              <a:buClr>
                <a:srgbClr val="C00000"/>
              </a:buClr>
            </a:pPr>
            <a:r>
              <a:rPr lang="pt-BR" sz="1100" spc="-1" dirty="0">
                <a:solidFill>
                  <a:srgbClr val="ED7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Hotel</a:t>
            </a:r>
          </a:p>
        </p:txBody>
      </p:sp>
      <p:pic>
        <p:nvPicPr>
          <p:cNvPr id="59" name="Imagem 58">
            <a:extLst>
              <a:ext uri="{FF2B5EF4-FFF2-40B4-BE49-F238E27FC236}">
                <a16:creationId xmlns:a16="http://schemas.microsoft.com/office/drawing/2014/main" id="{D30C8281-D01E-49FE-BA0E-CCF97B19F9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956" t="44384" r="61137" b="32753"/>
          <a:stretch/>
        </p:blipFill>
        <p:spPr>
          <a:xfrm>
            <a:off x="371680" y="2894202"/>
            <a:ext cx="1341597" cy="1084121"/>
          </a:xfrm>
          <a:prstGeom prst="rect">
            <a:avLst/>
          </a:prstGeom>
        </p:spPr>
      </p:pic>
      <p:sp>
        <p:nvSpPr>
          <p:cNvPr id="60" name="CaixaDeTexto 59">
            <a:extLst>
              <a:ext uri="{FF2B5EF4-FFF2-40B4-BE49-F238E27FC236}">
                <a16:creationId xmlns:a16="http://schemas.microsoft.com/office/drawing/2014/main" id="{4DE62C12-B4CB-4E67-9E13-D53CA3731A16}"/>
              </a:ext>
            </a:extLst>
          </p:cNvPr>
          <p:cNvSpPr txBox="1"/>
          <p:nvPr/>
        </p:nvSpPr>
        <p:spPr>
          <a:xfrm>
            <a:off x="299032" y="5842098"/>
            <a:ext cx="697627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Stopped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Finished</a:t>
            </a: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Washed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Woke up</a:t>
            </a: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Gave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</a:t>
            </a: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Needed</a:t>
            </a: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Lost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Wore</a:t>
            </a: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Took</a:t>
            </a:r>
            <a:endParaRPr lang="pt-B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45AF24A2-365A-4A58-8A10-3A400FBCAC4C}"/>
              </a:ext>
            </a:extLst>
          </p:cNvPr>
          <p:cNvSpPr txBox="1"/>
          <p:nvPr/>
        </p:nvSpPr>
        <p:spPr>
          <a:xfrm>
            <a:off x="1415836" y="5846632"/>
            <a:ext cx="697627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Stopped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Finished</a:t>
            </a: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Washed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Woke up</a:t>
            </a: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Gave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</a:t>
            </a: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Needed</a:t>
            </a: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Lost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Wore</a:t>
            </a: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Took</a:t>
            </a:r>
            <a:endParaRPr lang="pt-B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81589199-4DAC-41FB-9D02-1E3B59453430}"/>
              </a:ext>
            </a:extLst>
          </p:cNvPr>
          <p:cNvSpPr txBox="1"/>
          <p:nvPr/>
        </p:nvSpPr>
        <p:spPr>
          <a:xfrm>
            <a:off x="2685456" y="5813048"/>
            <a:ext cx="697627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Stopped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Finished</a:t>
            </a: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Washed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Woke up</a:t>
            </a: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Gave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</a:t>
            </a: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Needed</a:t>
            </a: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Lost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Wore</a:t>
            </a: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Took</a:t>
            </a:r>
            <a:endParaRPr lang="pt-B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E0A76A92-177F-42EF-BD8B-C80C4B192FCA}"/>
              </a:ext>
            </a:extLst>
          </p:cNvPr>
          <p:cNvSpPr txBox="1"/>
          <p:nvPr/>
        </p:nvSpPr>
        <p:spPr>
          <a:xfrm>
            <a:off x="4136884" y="5813048"/>
            <a:ext cx="697627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Stopped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Finished</a:t>
            </a: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Washed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Woke up</a:t>
            </a: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Gave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</a:t>
            </a: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Needed</a:t>
            </a: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Lost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Wore</a:t>
            </a: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Took</a:t>
            </a:r>
            <a:endParaRPr lang="pt-B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2C693E81-6EA5-4C18-BD03-12A567E941B9}"/>
              </a:ext>
            </a:extLst>
          </p:cNvPr>
          <p:cNvSpPr txBox="1"/>
          <p:nvPr/>
        </p:nvSpPr>
        <p:spPr>
          <a:xfrm>
            <a:off x="5455031" y="5799943"/>
            <a:ext cx="697627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Stopped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Finished</a:t>
            </a: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Washed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Woke up</a:t>
            </a: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Gave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</a:t>
            </a: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Needed</a:t>
            </a: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Lost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Wore</a:t>
            </a: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Took</a:t>
            </a:r>
            <a:endParaRPr lang="pt-B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5" name="Imagem 64">
            <a:extLst>
              <a:ext uri="{FF2B5EF4-FFF2-40B4-BE49-F238E27FC236}">
                <a16:creationId xmlns:a16="http://schemas.microsoft.com/office/drawing/2014/main" id="{2D4B059A-95B6-461B-A1B7-335DE79297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956" t="44384" r="61137" b="32753"/>
          <a:stretch/>
        </p:blipFill>
        <p:spPr>
          <a:xfrm>
            <a:off x="2048038" y="2837345"/>
            <a:ext cx="1341597" cy="1084121"/>
          </a:xfrm>
          <a:prstGeom prst="rect">
            <a:avLst/>
          </a:prstGeom>
        </p:spPr>
      </p:pic>
      <p:pic>
        <p:nvPicPr>
          <p:cNvPr id="66" name="Imagem 65">
            <a:extLst>
              <a:ext uri="{FF2B5EF4-FFF2-40B4-BE49-F238E27FC236}">
                <a16:creationId xmlns:a16="http://schemas.microsoft.com/office/drawing/2014/main" id="{9B6C5649-1322-4DC2-B3E4-714942D064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956" t="44384" r="61137" b="32753"/>
          <a:stretch/>
        </p:blipFill>
        <p:spPr>
          <a:xfrm>
            <a:off x="3662771" y="2876227"/>
            <a:ext cx="1341597" cy="1084121"/>
          </a:xfrm>
          <a:prstGeom prst="rect">
            <a:avLst/>
          </a:prstGeom>
        </p:spPr>
      </p:pic>
      <p:pic>
        <p:nvPicPr>
          <p:cNvPr id="67" name="Imagem 66">
            <a:extLst>
              <a:ext uri="{FF2B5EF4-FFF2-40B4-BE49-F238E27FC236}">
                <a16:creationId xmlns:a16="http://schemas.microsoft.com/office/drawing/2014/main" id="{77FDE1B3-A18D-419E-8843-FD6AB6399A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956" t="44384" r="61137" b="32753"/>
          <a:stretch/>
        </p:blipFill>
        <p:spPr>
          <a:xfrm>
            <a:off x="5246712" y="1556898"/>
            <a:ext cx="1341597" cy="1084121"/>
          </a:xfrm>
          <a:prstGeom prst="rect">
            <a:avLst/>
          </a:prstGeom>
        </p:spPr>
      </p:pic>
      <p:pic>
        <p:nvPicPr>
          <p:cNvPr id="68" name="Imagem 67">
            <a:extLst>
              <a:ext uri="{FF2B5EF4-FFF2-40B4-BE49-F238E27FC236}">
                <a16:creationId xmlns:a16="http://schemas.microsoft.com/office/drawing/2014/main" id="{F4CC506B-FEAE-478E-B916-B725D58032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956" t="44384" r="61137" b="32753"/>
          <a:stretch/>
        </p:blipFill>
        <p:spPr>
          <a:xfrm>
            <a:off x="5304606" y="2820332"/>
            <a:ext cx="1341597" cy="108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63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6CF2955-0AEB-40E3-8CD6-7D3DA46062E6}"/>
              </a:ext>
            </a:extLst>
          </p:cNvPr>
          <p:cNvSpPr/>
          <p:nvPr/>
        </p:nvSpPr>
        <p:spPr>
          <a:xfrm>
            <a:off x="141670" y="-2235660"/>
            <a:ext cx="1944763" cy="38858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sp>
        <p:nvSpPr>
          <p:cNvPr id="84" name="CustomShape 3"/>
          <p:cNvSpPr/>
          <p:nvPr/>
        </p:nvSpPr>
        <p:spPr>
          <a:xfrm>
            <a:off x="9681840" y="550801"/>
            <a:ext cx="1851120" cy="47998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41670" y="2658208"/>
            <a:ext cx="6563930" cy="455551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A797F58A-E55E-4490-A0DC-F8600D008A00}"/>
              </a:ext>
            </a:extLst>
          </p:cNvPr>
          <p:cNvSpPr/>
          <p:nvPr/>
        </p:nvSpPr>
        <p:spPr>
          <a:xfrm>
            <a:off x="311804" y="-1582141"/>
            <a:ext cx="1146876" cy="29762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C078BA3-2C95-4EEE-9767-BF15A7C71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812" y="-1700301"/>
            <a:ext cx="570832" cy="570832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EA07481A-0589-4AC6-AB61-95FE62F06AD0}"/>
              </a:ext>
            </a:extLst>
          </p:cNvPr>
          <p:cNvSpPr/>
          <p:nvPr/>
        </p:nvSpPr>
        <p:spPr>
          <a:xfrm>
            <a:off x="190847" y="10290507"/>
            <a:ext cx="6553199" cy="2907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3 - 9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E90449B-CF41-428A-A47F-39F55E652ADA}"/>
              </a:ext>
            </a:extLst>
          </p:cNvPr>
          <p:cNvSpPr txBox="1"/>
          <p:nvPr/>
        </p:nvSpPr>
        <p:spPr>
          <a:xfrm>
            <a:off x="371966" y="-1602241"/>
            <a:ext cx="11468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QUESTIONS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3E308C8-92D1-41B2-8AC3-6E90576AD38E}"/>
              </a:ext>
            </a:extLst>
          </p:cNvPr>
          <p:cNvSpPr txBox="1"/>
          <p:nvPr/>
        </p:nvSpPr>
        <p:spPr>
          <a:xfrm>
            <a:off x="4332856" y="-2310665"/>
            <a:ext cx="1924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/>
                </a:solidFill>
              </a:rPr>
              <a:t>Lesson 11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8B19468-8EE9-4BD2-B104-80B13857641F}"/>
              </a:ext>
            </a:extLst>
          </p:cNvPr>
          <p:cNvSpPr txBox="1"/>
          <p:nvPr/>
        </p:nvSpPr>
        <p:spPr>
          <a:xfrm>
            <a:off x="4163845" y="-1888825"/>
            <a:ext cx="228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Comparative</a:t>
            </a:r>
            <a:r>
              <a:rPr lang="pt-BR" sz="1400" i="1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&amp; Superlative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0341BFB-F5BB-4121-9356-625E05C6176D}"/>
              </a:ext>
            </a:extLst>
          </p:cNvPr>
          <p:cNvSpPr txBox="1"/>
          <p:nvPr/>
        </p:nvSpPr>
        <p:spPr>
          <a:xfrm>
            <a:off x="246137" y="2750182"/>
            <a:ext cx="1056700" cy="160543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1589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sz="762" b="1" dirty="0" err="1"/>
              <a:t>Simple</a:t>
            </a:r>
            <a:r>
              <a:rPr lang="pt-BR" sz="762" b="1" dirty="0"/>
              <a:t> </a:t>
            </a:r>
            <a:r>
              <a:rPr lang="pt-BR" sz="762" b="1" dirty="0" err="1"/>
              <a:t>Present</a:t>
            </a:r>
            <a:endParaRPr lang="pt-BR" sz="762" b="1" dirty="0"/>
          </a:p>
          <a:p>
            <a:endParaRPr lang="pt-BR" sz="762" dirty="0"/>
          </a:p>
          <a:p>
            <a:r>
              <a:rPr lang="en-US" sz="831" dirty="0"/>
              <a:t>I like to study.</a:t>
            </a:r>
          </a:p>
          <a:p>
            <a:r>
              <a:rPr lang="en-US" sz="831" dirty="0"/>
              <a:t>don´t / do not . </a:t>
            </a:r>
          </a:p>
          <a:p>
            <a:r>
              <a:rPr lang="en-US" sz="831" dirty="0"/>
              <a:t>She likes to study. </a:t>
            </a:r>
          </a:p>
          <a:p>
            <a:r>
              <a:rPr lang="en-US" sz="831" dirty="0"/>
              <a:t>doesn´t. </a:t>
            </a:r>
          </a:p>
          <a:p>
            <a:r>
              <a:rPr lang="en-US" sz="831" dirty="0"/>
              <a:t>Does he like?. </a:t>
            </a:r>
          </a:p>
          <a:p>
            <a:r>
              <a:rPr lang="en-US" sz="831" dirty="0"/>
              <a:t>Do you like ? </a:t>
            </a:r>
          </a:p>
          <a:p>
            <a:r>
              <a:rPr lang="en-US" sz="831" dirty="0"/>
              <a:t>Yes, he does. </a:t>
            </a:r>
          </a:p>
          <a:p>
            <a:r>
              <a:rPr lang="en-US" sz="831" dirty="0"/>
              <a:t>Yes, I do. </a:t>
            </a:r>
          </a:p>
          <a:p>
            <a:r>
              <a:rPr lang="en-US" sz="831" dirty="0"/>
              <a:t>No, I don´t.</a:t>
            </a:r>
          </a:p>
          <a:p>
            <a:r>
              <a:rPr lang="en-US" sz="831" dirty="0"/>
              <a:t>No, she doesn´t.</a:t>
            </a:r>
            <a:endParaRPr lang="pt-BR" sz="762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ED0BCE5-CAB9-40C3-AB8F-951833E0A698}"/>
              </a:ext>
            </a:extLst>
          </p:cNvPr>
          <p:cNvSpPr txBox="1"/>
          <p:nvPr/>
        </p:nvSpPr>
        <p:spPr>
          <a:xfrm>
            <a:off x="190847" y="4425978"/>
            <a:ext cx="615874" cy="1265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62" dirty="0">
                <a:latin typeface="Segoe UI" panose="020B0502040204020203" pitchFamily="34" charset="0"/>
                <a:cs typeface="Segoe UI" panose="020B0502040204020203" pitchFamily="34" charset="0"/>
              </a:rPr>
              <a:t>100 </a:t>
            </a:r>
            <a:r>
              <a:rPr lang="pt-BR" sz="762" dirty="0" err="1">
                <a:latin typeface="Segoe UI" panose="020B0502040204020203" pitchFamily="34" charset="0"/>
                <a:cs typeface="Segoe UI" panose="020B0502040204020203" pitchFamily="34" charset="0"/>
              </a:rPr>
              <a:t>Verbs</a:t>
            </a:r>
            <a:endParaRPr lang="pt-BR" sz="762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762" dirty="0">
                <a:latin typeface="Segoe UI" panose="020B0502040204020203" pitchFamily="34" charset="0"/>
                <a:cs typeface="Segoe UI" panose="020B0502040204020203" pitchFamily="34" charset="0"/>
              </a:rPr>
              <a:t>100 </a:t>
            </a:r>
            <a:r>
              <a:rPr lang="pt-BR" sz="762" dirty="0" err="1">
                <a:latin typeface="Segoe UI" panose="020B0502040204020203" pitchFamily="34" charset="0"/>
                <a:cs typeface="Segoe UI" panose="020B0502040204020203" pitchFamily="34" charset="0"/>
              </a:rPr>
              <a:t>Verbs</a:t>
            </a:r>
            <a:endParaRPr lang="pt-BR" sz="762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762" dirty="0">
                <a:latin typeface="Segoe UI" panose="020B0502040204020203" pitchFamily="34" charset="0"/>
                <a:cs typeface="Segoe UI" panose="020B0502040204020203" pitchFamily="34" charset="0"/>
              </a:rPr>
              <a:t>100 </a:t>
            </a:r>
            <a:r>
              <a:rPr lang="pt-BR" sz="762" dirty="0" err="1">
                <a:latin typeface="Segoe UI" panose="020B0502040204020203" pitchFamily="34" charset="0"/>
                <a:cs typeface="Segoe UI" panose="020B0502040204020203" pitchFamily="34" charset="0"/>
              </a:rPr>
              <a:t>Verbs</a:t>
            </a:r>
            <a:endParaRPr lang="pt-BR" sz="762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762" dirty="0">
                <a:latin typeface="Segoe UI" panose="020B0502040204020203" pitchFamily="34" charset="0"/>
                <a:cs typeface="Segoe UI" panose="020B0502040204020203" pitchFamily="34" charset="0"/>
              </a:rPr>
              <a:t>100 </a:t>
            </a:r>
            <a:r>
              <a:rPr lang="pt-BR" sz="762" dirty="0" err="1">
                <a:latin typeface="Segoe UI" panose="020B0502040204020203" pitchFamily="34" charset="0"/>
                <a:cs typeface="Segoe UI" panose="020B0502040204020203" pitchFamily="34" charset="0"/>
              </a:rPr>
              <a:t>Verbs</a:t>
            </a:r>
            <a:endParaRPr lang="pt-BR" sz="762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762" dirty="0">
                <a:latin typeface="Segoe UI" panose="020B0502040204020203" pitchFamily="34" charset="0"/>
                <a:cs typeface="Segoe UI" panose="020B0502040204020203" pitchFamily="34" charset="0"/>
              </a:rPr>
              <a:t>100 </a:t>
            </a:r>
            <a:r>
              <a:rPr lang="pt-BR" sz="762" dirty="0" err="1">
                <a:latin typeface="Segoe UI" panose="020B0502040204020203" pitchFamily="34" charset="0"/>
                <a:cs typeface="Segoe UI" panose="020B0502040204020203" pitchFamily="34" charset="0"/>
              </a:rPr>
              <a:t>Verbs</a:t>
            </a:r>
            <a:endParaRPr lang="pt-BR" sz="762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762" dirty="0">
                <a:latin typeface="Segoe UI" panose="020B0502040204020203" pitchFamily="34" charset="0"/>
                <a:cs typeface="Segoe UI" panose="020B0502040204020203" pitchFamily="34" charset="0"/>
              </a:rPr>
              <a:t>100 </a:t>
            </a:r>
            <a:r>
              <a:rPr lang="pt-BR" sz="762" dirty="0" err="1">
                <a:latin typeface="Segoe UI" panose="020B0502040204020203" pitchFamily="34" charset="0"/>
                <a:cs typeface="Segoe UI" panose="020B0502040204020203" pitchFamily="34" charset="0"/>
              </a:rPr>
              <a:t>Verbs</a:t>
            </a:r>
            <a:endParaRPr lang="pt-BR" sz="762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762" dirty="0">
                <a:latin typeface="Segoe UI" panose="020B0502040204020203" pitchFamily="34" charset="0"/>
                <a:cs typeface="Segoe UI" panose="020B0502040204020203" pitchFamily="34" charset="0"/>
              </a:rPr>
              <a:t>100 </a:t>
            </a:r>
            <a:r>
              <a:rPr lang="pt-BR" sz="762" dirty="0" err="1">
                <a:latin typeface="Segoe UI" panose="020B0502040204020203" pitchFamily="34" charset="0"/>
                <a:cs typeface="Segoe UI" panose="020B0502040204020203" pitchFamily="34" charset="0"/>
              </a:rPr>
              <a:t>Verbs</a:t>
            </a:r>
            <a:endParaRPr lang="pt-BR" sz="762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762" dirty="0">
                <a:latin typeface="Segoe UI" panose="020B0502040204020203" pitchFamily="34" charset="0"/>
                <a:cs typeface="Segoe UI" panose="020B0502040204020203" pitchFamily="34" charset="0"/>
              </a:rPr>
              <a:t>100 </a:t>
            </a:r>
            <a:r>
              <a:rPr lang="pt-BR" sz="762" dirty="0" err="1">
                <a:latin typeface="Segoe UI" panose="020B0502040204020203" pitchFamily="34" charset="0"/>
                <a:cs typeface="Segoe UI" panose="020B0502040204020203" pitchFamily="34" charset="0"/>
              </a:rPr>
              <a:t>Verbs</a:t>
            </a:r>
            <a:endParaRPr lang="pt-BR" sz="762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762" dirty="0">
                <a:latin typeface="Segoe UI" panose="020B0502040204020203" pitchFamily="34" charset="0"/>
                <a:cs typeface="Segoe UI" panose="020B0502040204020203" pitchFamily="34" charset="0"/>
              </a:rPr>
              <a:t>100 </a:t>
            </a:r>
            <a:r>
              <a:rPr lang="pt-BR" sz="762" dirty="0" err="1">
                <a:latin typeface="Segoe UI" panose="020B0502040204020203" pitchFamily="34" charset="0"/>
                <a:cs typeface="Segoe UI" panose="020B0502040204020203" pitchFamily="34" charset="0"/>
              </a:rPr>
              <a:t>Verbs</a:t>
            </a:r>
            <a:endParaRPr lang="pt-BR" sz="762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762" dirty="0">
                <a:latin typeface="Segoe UI" panose="020B0502040204020203" pitchFamily="34" charset="0"/>
                <a:cs typeface="Segoe UI" panose="020B0502040204020203" pitchFamily="34" charset="0"/>
              </a:rPr>
              <a:t>100 </a:t>
            </a:r>
            <a:r>
              <a:rPr lang="pt-BR" sz="762" dirty="0" err="1">
                <a:latin typeface="Segoe UI" panose="020B0502040204020203" pitchFamily="34" charset="0"/>
                <a:cs typeface="Segoe UI" panose="020B0502040204020203" pitchFamily="34" charset="0"/>
              </a:rPr>
              <a:t>Verbs</a:t>
            </a:r>
            <a:endParaRPr lang="pt-BR" sz="762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A1828D7-FD8B-46D8-A9F1-3A975A338C66}"/>
              </a:ext>
            </a:extLst>
          </p:cNvPr>
          <p:cNvSpPr txBox="1"/>
          <p:nvPr/>
        </p:nvSpPr>
        <p:spPr>
          <a:xfrm>
            <a:off x="181809" y="5757226"/>
            <a:ext cx="691215" cy="209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62" dirty="0">
                <a:latin typeface="Segoe UI" panose="020B0502040204020203" pitchFamily="34" charset="0"/>
                <a:cs typeface="Segoe UI" panose="020B0502040204020203" pitchFamily="34" charset="0"/>
              </a:rPr>
              <a:t>Vocabulary</a:t>
            </a:r>
            <a:r>
              <a:rPr lang="pt-BR" sz="762" dirty="0"/>
              <a:t> 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C86042E-05D4-47ED-A9D6-3E0EB3232F33}"/>
              </a:ext>
            </a:extLst>
          </p:cNvPr>
          <p:cNvSpPr txBox="1"/>
          <p:nvPr/>
        </p:nvSpPr>
        <p:spPr>
          <a:xfrm>
            <a:off x="2881423" y="4770106"/>
            <a:ext cx="57628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0E3345C-C0FA-4A3E-A9DB-0D7FCC910694}"/>
              </a:ext>
            </a:extLst>
          </p:cNvPr>
          <p:cNvSpPr txBox="1"/>
          <p:nvPr/>
        </p:nvSpPr>
        <p:spPr>
          <a:xfrm>
            <a:off x="1340032" y="2750182"/>
            <a:ext cx="1019831" cy="134972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1589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sz="762" b="1" dirty="0"/>
              <a:t>Verb To Be</a:t>
            </a:r>
          </a:p>
          <a:p>
            <a:endParaRPr lang="pt-BR" sz="762" dirty="0"/>
          </a:p>
          <a:p>
            <a:r>
              <a:rPr lang="en-US" sz="831" dirty="0"/>
              <a:t>Am / Is / Are </a:t>
            </a:r>
          </a:p>
          <a:p>
            <a:endParaRPr lang="en-US" sz="831" dirty="0"/>
          </a:p>
          <a:p>
            <a:r>
              <a:rPr lang="en-US" sz="831" dirty="0"/>
              <a:t>am not </a:t>
            </a:r>
          </a:p>
          <a:p>
            <a:r>
              <a:rPr lang="en-US" sz="831" dirty="0"/>
              <a:t>isn´t / is not </a:t>
            </a:r>
          </a:p>
          <a:p>
            <a:r>
              <a:rPr lang="en-US" sz="831" dirty="0"/>
              <a:t>aren´t / are not</a:t>
            </a:r>
          </a:p>
          <a:p>
            <a:endParaRPr lang="en-US" sz="831" dirty="0"/>
          </a:p>
          <a:p>
            <a:r>
              <a:rPr lang="en-US" sz="831" dirty="0"/>
              <a:t>Was / Were</a:t>
            </a:r>
            <a:endParaRPr lang="pt-BR" sz="762" dirty="0"/>
          </a:p>
          <a:p>
            <a:r>
              <a:rPr lang="en-US" sz="831" dirty="0"/>
              <a:t>Was not / weren’t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E9940EE-3A1D-46D2-98F6-DB643B86CD09}"/>
              </a:ext>
            </a:extLst>
          </p:cNvPr>
          <p:cNvSpPr txBox="1"/>
          <p:nvPr/>
        </p:nvSpPr>
        <p:spPr>
          <a:xfrm>
            <a:off x="2470786" y="2748713"/>
            <a:ext cx="684803" cy="20960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pt-BR" sz="762" dirty="0">
                <a:latin typeface="Segoe UI" panose="020B0502040204020203" pitchFamily="34" charset="0"/>
                <a:cs typeface="Segoe UI" panose="020B0502040204020203" pitchFamily="34" charset="0"/>
              </a:rPr>
              <a:t>Past </a:t>
            </a:r>
            <a:r>
              <a:rPr lang="pt-BR" sz="762" dirty="0" err="1">
                <a:latin typeface="Segoe UI" panose="020B0502040204020203" pitchFamily="34" charset="0"/>
                <a:cs typeface="Segoe UI" panose="020B0502040204020203" pitchFamily="34" charset="0"/>
              </a:rPr>
              <a:t>Simple</a:t>
            </a:r>
            <a:endParaRPr lang="pt-BR" sz="762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C360AD4-760F-4763-BEFF-573436FB0FE7}"/>
              </a:ext>
            </a:extLst>
          </p:cNvPr>
          <p:cNvSpPr txBox="1"/>
          <p:nvPr/>
        </p:nvSpPr>
        <p:spPr>
          <a:xfrm>
            <a:off x="3605914" y="2745502"/>
            <a:ext cx="460382" cy="20960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pt-BR" sz="762" dirty="0">
                <a:latin typeface="Segoe UI" panose="020B0502040204020203" pitchFamily="34" charset="0"/>
                <a:cs typeface="Segoe UI" panose="020B0502040204020203" pitchFamily="34" charset="0"/>
              </a:rPr>
              <a:t>Future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A60008D-6C0A-47EF-9308-F40EE2E01910}"/>
              </a:ext>
            </a:extLst>
          </p:cNvPr>
          <p:cNvSpPr txBox="1"/>
          <p:nvPr/>
        </p:nvSpPr>
        <p:spPr>
          <a:xfrm>
            <a:off x="4480663" y="2745502"/>
            <a:ext cx="461986" cy="20960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pt-BR" sz="762" dirty="0">
                <a:latin typeface="Segoe UI" panose="020B0502040204020203" pitchFamily="34" charset="0"/>
                <a:cs typeface="Segoe UI" panose="020B0502040204020203" pitchFamily="34" charset="0"/>
              </a:rPr>
              <a:t>Modal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6C74CCB9-92F8-45FA-AAAC-48BB254CE501}"/>
              </a:ext>
            </a:extLst>
          </p:cNvPr>
          <p:cNvSpPr txBox="1"/>
          <p:nvPr/>
        </p:nvSpPr>
        <p:spPr>
          <a:xfrm>
            <a:off x="5377783" y="2779200"/>
            <a:ext cx="820998" cy="32688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pt-BR" sz="762" dirty="0" err="1">
                <a:latin typeface="Segoe UI" panose="020B0502040204020203" pitchFamily="34" charset="0"/>
                <a:cs typeface="Segoe UI" panose="020B0502040204020203" pitchFamily="34" charset="0"/>
              </a:rPr>
              <a:t>Present</a:t>
            </a:r>
            <a:r>
              <a:rPr lang="pt-BR" sz="762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762" dirty="0" err="1">
                <a:latin typeface="Segoe UI" panose="020B0502040204020203" pitchFamily="34" charset="0"/>
                <a:cs typeface="Segoe UI" panose="020B0502040204020203" pitchFamily="34" charset="0"/>
              </a:rPr>
              <a:t>Perfect</a:t>
            </a:r>
            <a:endParaRPr lang="pt-BR" sz="762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912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6CF2955-0AEB-40E3-8CD6-7D3DA46062E6}"/>
              </a:ext>
            </a:extLst>
          </p:cNvPr>
          <p:cNvSpPr/>
          <p:nvPr/>
        </p:nvSpPr>
        <p:spPr>
          <a:xfrm>
            <a:off x="141670" y="-2235660"/>
            <a:ext cx="1944763" cy="38858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sp>
        <p:nvSpPr>
          <p:cNvPr id="84" name="CustomShape 3"/>
          <p:cNvSpPr/>
          <p:nvPr/>
        </p:nvSpPr>
        <p:spPr>
          <a:xfrm>
            <a:off x="9681840" y="550801"/>
            <a:ext cx="1851120" cy="47998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41670" y="2658208"/>
            <a:ext cx="6563930" cy="455551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A797F58A-E55E-4490-A0DC-F8600D008A00}"/>
              </a:ext>
            </a:extLst>
          </p:cNvPr>
          <p:cNvSpPr/>
          <p:nvPr/>
        </p:nvSpPr>
        <p:spPr>
          <a:xfrm>
            <a:off x="311804" y="-1582141"/>
            <a:ext cx="1146876" cy="29762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C078BA3-2C95-4EEE-9767-BF15A7C71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812" y="-1700301"/>
            <a:ext cx="570832" cy="570832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EA07481A-0589-4AC6-AB61-95FE62F06AD0}"/>
              </a:ext>
            </a:extLst>
          </p:cNvPr>
          <p:cNvSpPr/>
          <p:nvPr/>
        </p:nvSpPr>
        <p:spPr>
          <a:xfrm>
            <a:off x="190847" y="10290507"/>
            <a:ext cx="6553199" cy="2907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3 - 9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E90449B-CF41-428A-A47F-39F55E652ADA}"/>
              </a:ext>
            </a:extLst>
          </p:cNvPr>
          <p:cNvSpPr txBox="1"/>
          <p:nvPr/>
        </p:nvSpPr>
        <p:spPr>
          <a:xfrm>
            <a:off x="371966" y="-1602241"/>
            <a:ext cx="11468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QUESTIONS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3E308C8-92D1-41B2-8AC3-6E90576AD38E}"/>
              </a:ext>
            </a:extLst>
          </p:cNvPr>
          <p:cNvSpPr txBox="1"/>
          <p:nvPr/>
        </p:nvSpPr>
        <p:spPr>
          <a:xfrm>
            <a:off x="4332856" y="-2310665"/>
            <a:ext cx="1924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/>
                </a:solidFill>
              </a:rPr>
              <a:t>Lesson 11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8B19468-8EE9-4BD2-B104-80B13857641F}"/>
              </a:ext>
            </a:extLst>
          </p:cNvPr>
          <p:cNvSpPr txBox="1"/>
          <p:nvPr/>
        </p:nvSpPr>
        <p:spPr>
          <a:xfrm>
            <a:off x="4163845" y="-1888825"/>
            <a:ext cx="228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Comparative</a:t>
            </a:r>
            <a:r>
              <a:rPr lang="pt-BR" sz="1400" i="1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&amp; Superlative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ED0BCE5-CAB9-40C3-AB8F-951833E0A698}"/>
              </a:ext>
            </a:extLst>
          </p:cNvPr>
          <p:cNvSpPr txBox="1"/>
          <p:nvPr/>
        </p:nvSpPr>
        <p:spPr>
          <a:xfrm>
            <a:off x="190847" y="4425978"/>
            <a:ext cx="615874" cy="1265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62" dirty="0">
                <a:latin typeface="Segoe UI" panose="020B0502040204020203" pitchFamily="34" charset="0"/>
                <a:cs typeface="Segoe UI" panose="020B0502040204020203" pitchFamily="34" charset="0"/>
              </a:rPr>
              <a:t>100 </a:t>
            </a:r>
            <a:r>
              <a:rPr lang="pt-BR" sz="762" dirty="0" err="1">
                <a:latin typeface="Segoe UI" panose="020B0502040204020203" pitchFamily="34" charset="0"/>
                <a:cs typeface="Segoe UI" panose="020B0502040204020203" pitchFamily="34" charset="0"/>
              </a:rPr>
              <a:t>Verbs</a:t>
            </a:r>
            <a:endParaRPr lang="pt-BR" sz="762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762" dirty="0">
                <a:latin typeface="Segoe UI" panose="020B0502040204020203" pitchFamily="34" charset="0"/>
                <a:cs typeface="Segoe UI" panose="020B0502040204020203" pitchFamily="34" charset="0"/>
              </a:rPr>
              <a:t>100 </a:t>
            </a:r>
            <a:r>
              <a:rPr lang="pt-BR" sz="762" dirty="0" err="1">
                <a:latin typeface="Segoe UI" panose="020B0502040204020203" pitchFamily="34" charset="0"/>
                <a:cs typeface="Segoe UI" panose="020B0502040204020203" pitchFamily="34" charset="0"/>
              </a:rPr>
              <a:t>Verbs</a:t>
            </a:r>
            <a:endParaRPr lang="pt-BR" sz="762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762" dirty="0">
                <a:latin typeface="Segoe UI" panose="020B0502040204020203" pitchFamily="34" charset="0"/>
                <a:cs typeface="Segoe UI" panose="020B0502040204020203" pitchFamily="34" charset="0"/>
              </a:rPr>
              <a:t>100 </a:t>
            </a:r>
            <a:r>
              <a:rPr lang="pt-BR" sz="762" dirty="0" err="1">
                <a:latin typeface="Segoe UI" panose="020B0502040204020203" pitchFamily="34" charset="0"/>
                <a:cs typeface="Segoe UI" panose="020B0502040204020203" pitchFamily="34" charset="0"/>
              </a:rPr>
              <a:t>Verbs</a:t>
            </a:r>
            <a:endParaRPr lang="pt-BR" sz="762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762" dirty="0">
                <a:latin typeface="Segoe UI" panose="020B0502040204020203" pitchFamily="34" charset="0"/>
                <a:cs typeface="Segoe UI" panose="020B0502040204020203" pitchFamily="34" charset="0"/>
              </a:rPr>
              <a:t>100 </a:t>
            </a:r>
            <a:r>
              <a:rPr lang="pt-BR" sz="762" dirty="0" err="1">
                <a:latin typeface="Segoe UI" panose="020B0502040204020203" pitchFamily="34" charset="0"/>
                <a:cs typeface="Segoe UI" panose="020B0502040204020203" pitchFamily="34" charset="0"/>
              </a:rPr>
              <a:t>Verbs</a:t>
            </a:r>
            <a:endParaRPr lang="pt-BR" sz="762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762" dirty="0">
                <a:latin typeface="Segoe UI" panose="020B0502040204020203" pitchFamily="34" charset="0"/>
                <a:cs typeface="Segoe UI" panose="020B0502040204020203" pitchFamily="34" charset="0"/>
              </a:rPr>
              <a:t>100 </a:t>
            </a:r>
            <a:r>
              <a:rPr lang="pt-BR" sz="762" dirty="0" err="1">
                <a:latin typeface="Segoe UI" panose="020B0502040204020203" pitchFamily="34" charset="0"/>
                <a:cs typeface="Segoe UI" panose="020B0502040204020203" pitchFamily="34" charset="0"/>
              </a:rPr>
              <a:t>Verbs</a:t>
            </a:r>
            <a:endParaRPr lang="pt-BR" sz="762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762" dirty="0">
                <a:latin typeface="Segoe UI" panose="020B0502040204020203" pitchFamily="34" charset="0"/>
                <a:cs typeface="Segoe UI" panose="020B0502040204020203" pitchFamily="34" charset="0"/>
              </a:rPr>
              <a:t>100 </a:t>
            </a:r>
            <a:r>
              <a:rPr lang="pt-BR" sz="762" dirty="0" err="1">
                <a:latin typeface="Segoe UI" panose="020B0502040204020203" pitchFamily="34" charset="0"/>
                <a:cs typeface="Segoe UI" panose="020B0502040204020203" pitchFamily="34" charset="0"/>
              </a:rPr>
              <a:t>Verbs</a:t>
            </a:r>
            <a:endParaRPr lang="pt-BR" sz="762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762" dirty="0">
                <a:latin typeface="Segoe UI" panose="020B0502040204020203" pitchFamily="34" charset="0"/>
                <a:cs typeface="Segoe UI" panose="020B0502040204020203" pitchFamily="34" charset="0"/>
              </a:rPr>
              <a:t>100 </a:t>
            </a:r>
            <a:r>
              <a:rPr lang="pt-BR" sz="762" dirty="0" err="1">
                <a:latin typeface="Segoe UI" panose="020B0502040204020203" pitchFamily="34" charset="0"/>
                <a:cs typeface="Segoe UI" panose="020B0502040204020203" pitchFamily="34" charset="0"/>
              </a:rPr>
              <a:t>Verbs</a:t>
            </a:r>
            <a:endParaRPr lang="pt-BR" sz="762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762" dirty="0">
                <a:latin typeface="Segoe UI" panose="020B0502040204020203" pitchFamily="34" charset="0"/>
                <a:cs typeface="Segoe UI" panose="020B0502040204020203" pitchFamily="34" charset="0"/>
              </a:rPr>
              <a:t>100 </a:t>
            </a:r>
            <a:r>
              <a:rPr lang="pt-BR" sz="762" dirty="0" err="1">
                <a:latin typeface="Segoe UI" panose="020B0502040204020203" pitchFamily="34" charset="0"/>
                <a:cs typeface="Segoe UI" panose="020B0502040204020203" pitchFamily="34" charset="0"/>
              </a:rPr>
              <a:t>Verbs</a:t>
            </a:r>
            <a:endParaRPr lang="pt-BR" sz="762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762" dirty="0">
                <a:latin typeface="Segoe UI" panose="020B0502040204020203" pitchFamily="34" charset="0"/>
                <a:cs typeface="Segoe UI" panose="020B0502040204020203" pitchFamily="34" charset="0"/>
              </a:rPr>
              <a:t>100 </a:t>
            </a:r>
            <a:r>
              <a:rPr lang="pt-BR" sz="762" dirty="0" err="1">
                <a:latin typeface="Segoe UI" panose="020B0502040204020203" pitchFamily="34" charset="0"/>
                <a:cs typeface="Segoe UI" panose="020B0502040204020203" pitchFamily="34" charset="0"/>
              </a:rPr>
              <a:t>Verbs</a:t>
            </a:r>
            <a:endParaRPr lang="pt-BR" sz="762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762" dirty="0">
                <a:latin typeface="Segoe UI" panose="020B0502040204020203" pitchFamily="34" charset="0"/>
                <a:cs typeface="Segoe UI" panose="020B0502040204020203" pitchFamily="34" charset="0"/>
              </a:rPr>
              <a:t>100 </a:t>
            </a:r>
            <a:r>
              <a:rPr lang="pt-BR" sz="762" dirty="0" err="1">
                <a:latin typeface="Segoe UI" panose="020B0502040204020203" pitchFamily="34" charset="0"/>
                <a:cs typeface="Segoe UI" panose="020B0502040204020203" pitchFamily="34" charset="0"/>
              </a:rPr>
              <a:t>Verbs</a:t>
            </a:r>
            <a:endParaRPr lang="pt-BR" sz="762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A1828D7-FD8B-46D8-A9F1-3A975A338C66}"/>
              </a:ext>
            </a:extLst>
          </p:cNvPr>
          <p:cNvSpPr txBox="1"/>
          <p:nvPr/>
        </p:nvSpPr>
        <p:spPr>
          <a:xfrm>
            <a:off x="181809" y="5757226"/>
            <a:ext cx="691215" cy="209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62" dirty="0">
                <a:latin typeface="Segoe UI" panose="020B0502040204020203" pitchFamily="34" charset="0"/>
                <a:cs typeface="Segoe UI" panose="020B0502040204020203" pitchFamily="34" charset="0"/>
              </a:rPr>
              <a:t>Vocabulary</a:t>
            </a:r>
            <a:r>
              <a:rPr lang="pt-BR" sz="762" dirty="0"/>
              <a:t>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54892FF-8A99-43A7-A57C-B5017D4DAA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514" t="44384" r="42236" b="31616"/>
          <a:stretch/>
        </p:blipFill>
        <p:spPr>
          <a:xfrm>
            <a:off x="1578763" y="2753574"/>
            <a:ext cx="1114426" cy="92538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158C4D4-D06A-443C-9AAA-43EFC8F8145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981" t="21097" r="60769" b="54903"/>
          <a:stretch/>
        </p:blipFill>
        <p:spPr>
          <a:xfrm>
            <a:off x="3952013" y="2775795"/>
            <a:ext cx="1114426" cy="92538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64DFF34-90A8-43B6-AE24-49627BFDCEB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981" t="48119" r="60577" b="27881"/>
          <a:stretch/>
        </p:blipFill>
        <p:spPr>
          <a:xfrm>
            <a:off x="5202848" y="2855676"/>
            <a:ext cx="1127614" cy="92538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89D3E95F-C276-4CD5-A9DA-1191F3DA133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9712" t="47777" r="24038" b="28223"/>
          <a:stretch/>
        </p:blipFill>
        <p:spPr>
          <a:xfrm>
            <a:off x="4247805" y="4664288"/>
            <a:ext cx="1114426" cy="925388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F243DC32-A5DE-465C-8D16-ADD2948181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712" t="44384" r="24038" b="31616"/>
          <a:stretch/>
        </p:blipFill>
        <p:spPr>
          <a:xfrm>
            <a:off x="2765388" y="2768838"/>
            <a:ext cx="1114426" cy="925388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6139DBFF-F240-410B-9034-766FFE9BDE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956" t="44384" r="61137" b="31616"/>
          <a:stretch/>
        </p:blipFill>
        <p:spPr>
          <a:xfrm>
            <a:off x="237383" y="2758079"/>
            <a:ext cx="1090912" cy="92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789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11057</TotalTime>
  <Words>381</Words>
  <Application>Microsoft Office PowerPoint</Application>
  <PresentationFormat>Papel A4 (210 x 297 mm)</PresentationFormat>
  <Paragraphs>256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Symbol</vt:lpstr>
      <vt:lpstr>Times New Roman</vt:lpstr>
      <vt:lpstr>Wingdings</vt:lpstr>
      <vt:lpstr>Office Theme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Conta da Microsoft</dc:creator>
  <dc:description/>
  <cp:lastModifiedBy>fernando ribeiro</cp:lastModifiedBy>
  <cp:revision>582</cp:revision>
  <cp:lastPrinted>2022-03-28T11:07:02Z</cp:lastPrinted>
  <dcterms:created xsi:type="dcterms:W3CDTF">2021-10-15T13:30:39Z</dcterms:created>
  <dcterms:modified xsi:type="dcterms:W3CDTF">2022-03-28T12:00:16Z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Papel A4 (210 x 297 mm)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