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9" r:id="rId10"/>
    <p:sldId id="270" r:id="rId11"/>
    <p:sldId id="268" r:id="rId12"/>
    <p:sldId id="271" r:id="rId13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662" y="-1332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22/03/2022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1 - 10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41" y="5761557"/>
            <a:ext cx="513226" cy="314958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</a:p>
          <a:p>
            <a:pPr>
              <a:spcAft>
                <a:spcPts val="800"/>
              </a:spcAft>
            </a:pPr>
            <a:endParaRPr lang="en-US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489729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Escreva as frases usadas no vídeo: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3868612"/>
            <a:ext cx="5878726" cy="1112740"/>
            <a:chOff x="335556" y="2882416"/>
            <a:chExt cx="5878726" cy="1112740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- esperar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		   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cair			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sentir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	</a:t>
              </a:r>
            </a:p>
            <a:p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- encontrar		             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dobrar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 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seguir 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Acompanhar	            	             - acontecer		- segurar</a:t>
              </a:r>
            </a:p>
            <a:p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- incluir 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		   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continuar, manter</a:t>
              </a:r>
              <a:endParaRPr lang="pt-BR" sz="1200" dirty="0">
                <a:solidFill>
                  <a:srgbClr val="212529"/>
                </a:solidFill>
                <a:latin typeface="system-ui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5221315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" y="5749466"/>
            <a:ext cx="971550" cy="286232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Never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Sometimes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Often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Occasionally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Seldom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Rarely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Always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Normally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Soon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Already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 </a:t>
            </a: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802384"/>
            <a:ext cx="1523217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Em breve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Sempre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Às vezes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Muitas vezes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Nunca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Ocasionalmente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Raramente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Raramente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Em direção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Normalmente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9765" y="5676986"/>
            <a:ext cx="1523217" cy="35835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S_c_e_ly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F_s</a:t>
            </a:r>
            <a:r>
              <a:rPr lang="pt-BR" sz="1200" spc="3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_</a:t>
            </a: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u_c_ly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Ac_i_en_a_ly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_a_ _</a:t>
            </a: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C_r_fu_ly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_</a:t>
            </a: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u_l</a:t>
            </a:r>
            <a:r>
              <a:rPr lang="pt-BR" sz="1200" spc="3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Al_o_t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E_tr_mel</a:t>
            </a:r>
            <a:r>
              <a:rPr lang="pt-BR" sz="1200" spc="3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En_ug</a:t>
            </a:r>
            <a:r>
              <a:rPr lang="pt-BR" sz="1200" spc="300" dirty="0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6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Li_t_e</a:t>
            </a:r>
            <a:endParaRPr lang="pt-BR" sz="1200" spc="300" dirty="0">
              <a:solidFill>
                <a:schemeClr val="accent6">
                  <a:lumMod val="75000"/>
                </a:schemeClr>
              </a:solidFill>
              <a:latin typeface="system-ui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spc="300" dirty="0"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773598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702545" y="1244971"/>
            <a:ext cx="5385437" cy="7779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Ficou brutalmente claro que ele não estava interessado em ouvir minha opinião.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vai plantar seu jardim aqui.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menino quase largou o emprego depois disso.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me entende totalmente.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realmente não me importo com o que você pensa.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simplesmente não entende.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Estou com tanta fome que poderia comer um cavalo.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nada bem.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correu rapidamente.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chuva caiu forte durante a tempestade.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Jane estava sentada debaixo da árvore.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Tenho uma irmã que mora na Itália.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Há uma árvore ao lado da minha casa.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Bob e Jane estão escondidos dentro do guarda-roupa.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guarda todas as moedas em uma caixa.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Os dois países estavam em guerra.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No final do dia.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exército está em movimento.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está em dívida com sua mãe.</a:t>
            </a: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Talvez eles já estejam lá agora.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10 - 10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D88BCC-55C9-4458-8FC2-7CEA8F6589AE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4EB2E4C-AD94-4280-98FD-5DA5DA6C0001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4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11 - 12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1E34C1-0581-436B-B394-0F25D5E75FB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181B7D-FFC1-48D2-AB25-6B50D01D68B1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4919A94-2F7F-4E07-B129-7876D5F01C74}"/>
              </a:ext>
            </a:extLst>
          </p:cNvPr>
          <p:cNvSpPr txBox="1"/>
          <p:nvPr/>
        </p:nvSpPr>
        <p:spPr>
          <a:xfrm>
            <a:off x="449805" y="6123265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latin typeface="system-ui"/>
              </a:rPr>
              <a:t>FAMILY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a)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com que frequência você visita seus primos?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b)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Onde sua irmã mora?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c)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tem uma filha?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d)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Onde está sua esposa agora?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e)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tem um bom relacionamento com suas tias?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8CA683C-BB8D-4947-867D-DA8FBF7A9080}"/>
              </a:ext>
            </a:extLst>
          </p:cNvPr>
          <p:cNvSpPr txBox="1"/>
          <p:nvPr/>
        </p:nvSpPr>
        <p:spPr>
          <a:xfrm>
            <a:off x="449805" y="7642664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HOBBIES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a)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Quão bem você nada?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b)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Com que frequência você navega na Web?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c)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Quando foi a última vez que você viajou?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d)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gosta de malhar?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e)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Conte-me um hobby que você sempre faz?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613909-834A-4F39-A702-EC00393DF599}"/>
              </a:ext>
            </a:extLst>
          </p:cNvPr>
          <p:cNvSpPr txBox="1"/>
          <p:nvPr/>
        </p:nvSpPr>
        <p:spPr>
          <a:xfrm>
            <a:off x="1265931" y="1138694"/>
            <a:ext cx="3893002" cy="4085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que você sempre faz no fim de semana?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A que horas você costuma se levantar de manhã?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que você costuma fazer em casa?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Onde está sua carteira?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Por que você está tão feliz?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Quão complicado é aprender inglês?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Qual a idade da sua casa?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trabalha duro para estudar?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canta bem?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que você pode fazer facilmente?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está em dívida com alguém?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consegue estudar 05 horas sem descanso?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que você quer fazer aos 50 anos?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gasta dinheiro sem se arrepender?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Alguém sabe disso?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estava em casa ontem à noite?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perdeu seu anel na praia?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Sua mãe ouve música?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precisa se sentar um pouco?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20.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carro está pegando fogo?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11 - 12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1E34C1-0581-436B-B394-0F25D5E75FB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181B7D-FFC1-48D2-AB25-6B50D01D68B1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7C5328-2D1A-4B1E-B3FA-A16A52EF8932}"/>
              </a:ext>
            </a:extLst>
          </p:cNvPr>
          <p:cNvSpPr txBox="1"/>
          <p:nvPr/>
        </p:nvSpPr>
        <p:spPr>
          <a:xfrm>
            <a:off x="544429" y="1555647"/>
            <a:ext cx="5733189" cy="43396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b="1" dirty="0">
              <a:solidFill>
                <a:srgbClr val="AEAAAA"/>
              </a:solidFill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Acho que devo praticar minha fala.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2.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Acho que devo me juntar a este grupo.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3.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Acho que devo estudar inglês o mais rápido possível.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4.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Acho que não devo largar meu emprego.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5.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acho que você deva falar com ela.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6.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há como você terminar sua lição de casa a tempo.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7.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há como completarmos a tarefa.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8.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tem como seu pai dizer sim.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9.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tem como eu limpar essa bagunça.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10.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Não tem como eles nos ajudarem.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11.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Aposto que vai chover hoje.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12.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Aposto que ele não vai nos ajudar.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13.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Aposto que ela chega na hora.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14.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Aposto que eles vão passar por aqui.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15.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Aposto que custou muito.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16.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Mal posso acreditar.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17.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Mal pude acreditar no que ouvi.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18.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Mal posso acreditar nessa história.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19.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Mal posso acreditar que vou me casar.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20.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Eu mal posso acreditar que ele pode andar depois do acidente.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AE6E8E5-EB29-46DD-91E1-409B9926EE09}"/>
              </a:ext>
            </a:extLst>
          </p:cNvPr>
          <p:cNvSpPr txBox="1"/>
          <p:nvPr/>
        </p:nvSpPr>
        <p:spPr>
          <a:xfrm>
            <a:off x="544429" y="6166552"/>
            <a:ext cx="5769142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1.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Vou ter que recusar a oferta de emprego por causa da minha viagem..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2.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Acabou o leite.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Segoe UI" panose="020B0502040204020203" pitchFamily="34" charset="0"/>
              </a:rPr>
              <a:t>3.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Você deve manter seus princípios</a:t>
            </a:r>
          </a:p>
        </p:txBody>
      </p:sp>
    </p:spTree>
    <p:extLst>
      <p:ext uri="{BB962C8B-B14F-4D97-AF65-F5344CB8AC3E}">
        <p14:creationId xmlns:p14="http://schemas.microsoft.com/office/powerpoint/2010/main" val="17618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240020" y="1921694"/>
            <a:ext cx="5766178" cy="311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 was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brutally / here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clear he was not interested in hearing my opinion.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She will plant her garden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simply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here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boy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almost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/ totally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quit his job after that.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She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well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totally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gets me.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really / secretly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don't care what you think.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simply / well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don't understand.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am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out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so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hungry, I could eat a horse.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swims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well / hard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ran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never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quickly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rain fell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hard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 / too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during the storm.</a:t>
            </a:r>
          </a:p>
          <a:p>
            <a:pPr>
              <a:lnSpc>
                <a:spcPct val="150000"/>
              </a:lnSpc>
            </a:pP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70296" y="5029473"/>
            <a:ext cx="5766178" cy="413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Jane / sitting / was /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under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tree / the.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who / I / a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Italy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sister / lives / have / in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is / a / tree / house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beside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my / There.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Bob / and / hiding / are / wardrobe / Jane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inside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the.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/ coins / all / the / keeps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in 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 / box.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 countries / two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war / were.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end / the / the / day / of.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army / The / is / the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on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move.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is 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to / She / her / dept / mother.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Perhaps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now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/ already / they / there 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by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2 - 10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3F3001E-5F51-4232-9E69-D9C0EE7580F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F2613DF-91FD-4909-A4BD-28DC67600471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775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 marL="228600" indent="-228600" algn="l">
              <a:buAutoNum type="arabicPeriod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do 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always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 on the weekend?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2. What time do 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usually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get up in the mornings?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3. What do 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often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 at home?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4. 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Where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is your wallet?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5. 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Why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so happy?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6. 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How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complicated is to learn English?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7. 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How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old is your house?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8. Do you work hard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studying?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9. Do you sing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well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10. What is something you can do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easily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11. Are 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debt to someone?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12. Can you study 05 hours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without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 break?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13. What do you want to do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age of 50?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14. Do you spend money with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no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regret?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15. Does anyone know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about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16. Was she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home last night?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17. Did you lose your ring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beach?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18. Does your mother listen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to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music?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19. Do you need to sit down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for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 while?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20. Is the car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on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fire?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11CCC03-DCEC-457C-B23F-1893827A73C3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83FAC57-A64B-4D50-8AAB-6E519A0461CF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4 - 10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477866E-B166-4ACA-AB7E-23495B0F0F23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E6A9D2C-339A-42B9-BC5E-924C06C03CBB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829809F0-E6AC-4801-9353-159B114DF460}"/>
              </a:ext>
            </a:extLst>
          </p:cNvPr>
          <p:cNvGrpSpPr/>
          <p:nvPr/>
        </p:nvGrpSpPr>
        <p:grpSpPr>
          <a:xfrm>
            <a:off x="1238571" y="1412118"/>
            <a:ext cx="4380857" cy="2464232"/>
            <a:chOff x="1238571" y="1279768"/>
            <a:chExt cx="4380857" cy="2464232"/>
          </a:xfrm>
        </p:grpSpPr>
        <p:pic>
          <p:nvPicPr>
            <p:cNvPr id="49" name="Picture 10" descr="Colors">
              <a:extLst>
                <a:ext uri="{FF2B5EF4-FFF2-40B4-BE49-F238E27FC236}">
                  <a16:creationId xmlns:a16="http://schemas.microsoft.com/office/drawing/2014/main" id="{CF26AF07-EF8A-4A15-988D-67E6B4130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571" y="1279768"/>
              <a:ext cx="4380857" cy="2464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D91B872C-34A3-407B-A1B1-DABAE7BBA0B1}"/>
                </a:ext>
              </a:extLst>
            </p:cNvPr>
            <p:cNvSpPr/>
            <p:nvPr/>
          </p:nvSpPr>
          <p:spPr>
            <a:xfrm>
              <a:off x="2428875" y="1613146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4DE6D922-F7DB-48F8-9C4F-EEC1FF7AB947}"/>
                </a:ext>
              </a:extLst>
            </p:cNvPr>
            <p:cNvSpPr/>
            <p:nvPr/>
          </p:nvSpPr>
          <p:spPr>
            <a:xfrm>
              <a:off x="1267467" y="2120614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2ECF056A-DA68-4D9E-9452-264A20800776}"/>
                </a:ext>
              </a:extLst>
            </p:cNvPr>
            <p:cNvSpPr/>
            <p:nvPr/>
          </p:nvSpPr>
          <p:spPr>
            <a:xfrm>
              <a:off x="1238571" y="2531947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AF42A356-13E7-48F7-AE20-33233E7B55A5}"/>
                </a:ext>
              </a:extLst>
            </p:cNvPr>
            <p:cNvSpPr/>
            <p:nvPr/>
          </p:nvSpPr>
          <p:spPr>
            <a:xfrm>
              <a:off x="4332855" y="2628648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0D782A9C-12FC-422F-AF81-E1D28760C60A}"/>
                </a:ext>
              </a:extLst>
            </p:cNvPr>
            <p:cNvSpPr/>
            <p:nvPr/>
          </p:nvSpPr>
          <p:spPr>
            <a:xfrm>
              <a:off x="2487548" y="255951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8CCB881E-5609-41EF-9B49-5AF78A728F5F}"/>
                </a:ext>
              </a:extLst>
            </p:cNvPr>
            <p:cNvSpPr/>
            <p:nvPr/>
          </p:nvSpPr>
          <p:spPr>
            <a:xfrm>
              <a:off x="4332855" y="3393863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563CDA47-8FCF-4900-904B-A3FEB318FC97}"/>
                </a:ext>
              </a:extLst>
            </p:cNvPr>
            <p:cNvSpPr/>
            <p:nvPr/>
          </p:nvSpPr>
          <p:spPr>
            <a:xfrm>
              <a:off x="4243707" y="2094522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1E1E4F45-E4E0-49EE-A10A-288F9EAADAC2}"/>
              </a:ext>
            </a:extLst>
          </p:cNvPr>
          <p:cNvGrpSpPr/>
          <p:nvPr/>
        </p:nvGrpSpPr>
        <p:grpSpPr>
          <a:xfrm>
            <a:off x="1570648" y="3966244"/>
            <a:ext cx="3735278" cy="5240921"/>
            <a:chOff x="1444774" y="4002995"/>
            <a:chExt cx="3938362" cy="5525865"/>
          </a:xfrm>
        </p:grpSpPr>
        <p:pic>
          <p:nvPicPr>
            <p:cNvPr id="62" name="Picture 12" descr="hobbies">
              <a:extLst>
                <a:ext uri="{FF2B5EF4-FFF2-40B4-BE49-F238E27FC236}">
                  <a16:creationId xmlns:a16="http://schemas.microsoft.com/office/drawing/2014/main" id="{C986B5C4-B960-4065-9A52-E70B067F7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862" y="4002995"/>
              <a:ext cx="3908274" cy="552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84616D3D-AFA5-4B51-A1C4-CD26E0F7379F}"/>
                </a:ext>
              </a:extLst>
            </p:cNvPr>
            <p:cNvSpPr/>
            <p:nvPr/>
          </p:nvSpPr>
          <p:spPr>
            <a:xfrm>
              <a:off x="1595758" y="489585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98607337-BFDE-4550-8ECD-7479FA8D74E6}"/>
                </a:ext>
              </a:extLst>
            </p:cNvPr>
            <p:cNvSpPr/>
            <p:nvPr/>
          </p:nvSpPr>
          <p:spPr>
            <a:xfrm>
              <a:off x="3143250" y="489585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436BB935-B576-44D7-B788-5F68789C27E7}"/>
                </a:ext>
              </a:extLst>
            </p:cNvPr>
            <p:cNvSpPr/>
            <p:nvPr/>
          </p:nvSpPr>
          <p:spPr>
            <a:xfrm>
              <a:off x="3944107" y="4907756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A51A4339-8110-42AC-AC07-CE87CB5B337A}"/>
                </a:ext>
              </a:extLst>
            </p:cNvPr>
            <p:cNvSpPr/>
            <p:nvPr/>
          </p:nvSpPr>
          <p:spPr>
            <a:xfrm>
              <a:off x="3344963" y="566488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A5A44A2-0F73-4174-A0BD-BC45AC425582}"/>
                </a:ext>
              </a:extLst>
            </p:cNvPr>
            <p:cNvSpPr/>
            <p:nvPr/>
          </p:nvSpPr>
          <p:spPr>
            <a:xfrm>
              <a:off x="1474862" y="6468605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E50371F6-2320-4774-A4BF-790A59EA70A2}"/>
                </a:ext>
              </a:extLst>
            </p:cNvPr>
            <p:cNvSpPr/>
            <p:nvPr/>
          </p:nvSpPr>
          <p:spPr>
            <a:xfrm>
              <a:off x="2962981" y="6527802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7336E885-9D1C-47FD-85DE-F58AAD3A9A54}"/>
                </a:ext>
              </a:extLst>
            </p:cNvPr>
            <p:cNvSpPr/>
            <p:nvPr/>
          </p:nvSpPr>
          <p:spPr>
            <a:xfrm>
              <a:off x="1444774" y="8220075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C4B0F092-C1EA-4EAC-AA1F-2520F15E24A0}"/>
                </a:ext>
              </a:extLst>
            </p:cNvPr>
            <p:cNvSpPr/>
            <p:nvPr/>
          </p:nvSpPr>
          <p:spPr>
            <a:xfrm>
              <a:off x="2310133" y="8159754"/>
              <a:ext cx="891790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B0BAA819-E50C-4472-A053-9E4401240C9D}"/>
                </a:ext>
              </a:extLst>
            </p:cNvPr>
            <p:cNvSpPr/>
            <p:nvPr/>
          </p:nvSpPr>
          <p:spPr>
            <a:xfrm>
              <a:off x="1612170" y="5694027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A55E7C62-E80D-4EE9-9DC1-EF2144A251E2}"/>
                </a:ext>
              </a:extLst>
            </p:cNvPr>
            <p:cNvSpPr/>
            <p:nvPr/>
          </p:nvSpPr>
          <p:spPr>
            <a:xfrm>
              <a:off x="3071811" y="9143096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E63D998E-DEC6-492F-B870-5B00CA271BD5}"/>
                </a:ext>
              </a:extLst>
            </p:cNvPr>
            <p:cNvSpPr/>
            <p:nvPr/>
          </p:nvSpPr>
          <p:spPr>
            <a:xfrm>
              <a:off x="4620193" y="735330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5 - 10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CF8109-FFD6-4463-AA16-9095639757E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04B23E0-0781-4873-8B31-C7DB1914BCCE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9AD4768-A142-4437-8F92-5018051A9267}"/>
              </a:ext>
            </a:extLst>
          </p:cNvPr>
          <p:cNvSpPr txBox="1"/>
          <p:nvPr/>
        </p:nvSpPr>
        <p:spPr>
          <a:xfrm>
            <a:off x="3070800" y="1735830"/>
            <a:ext cx="3634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a)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how often do you visit your cousins?</a:t>
            </a:r>
          </a:p>
          <a:p>
            <a:pPr marL="228600" indent="-228600" algn="l">
              <a:buAutoNum type="alphaLcParenR"/>
            </a:pP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 algn="l">
              <a:buAutoNum type="alphaLcParenR"/>
            </a:pP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b)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Where does your sister live?</a:t>
            </a: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c)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Do you have a daughter?</a:t>
            </a: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d)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Where is your wife right now?</a:t>
            </a: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e)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Do you have a good relationship with your aunts?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7A0CF56-6FD3-4B9C-B22D-D96DAFD171F5}"/>
              </a:ext>
            </a:extLst>
          </p:cNvPr>
          <p:cNvSpPr txBox="1"/>
          <p:nvPr/>
        </p:nvSpPr>
        <p:spPr>
          <a:xfrm>
            <a:off x="3125583" y="6126299"/>
            <a:ext cx="34494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How well do you swim?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How often do you surf the web?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When </a:t>
            </a:r>
            <a:r>
              <a:rPr lang="pt-BR" sz="1200" dirty="0" err="1">
                <a:solidFill>
                  <a:srgbClr val="000000"/>
                </a:solidFill>
                <a:latin typeface="system-ui"/>
              </a:rPr>
              <a:t>was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 the </a:t>
            </a:r>
            <a:r>
              <a:rPr lang="pt-BR" sz="1200" dirty="0" err="1">
                <a:solidFill>
                  <a:srgbClr val="000000"/>
                </a:solidFill>
                <a:latin typeface="system-ui"/>
              </a:rPr>
              <a:t>last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 time </a:t>
            </a:r>
            <a:r>
              <a:rPr lang="pt-BR" sz="1200" dirty="0" err="1">
                <a:solidFill>
                  <a:srgbClr val="000000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system-ui"/>
              </a:rPr>
              <a:t>traveled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system-ui"/>
              </a:rPr>
              <a:t>Do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system-ui"/>
              </a:rPr>
              <a:t>workig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system-ui"/>
              </a:rPr>
              <a:t> out?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Tell me a hobby you always 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3806C2F-BAE5-43F7-B3D9-BC6A139C5905}"/>
              </a:ext>
            </a:extLst>
          </p:cNvPr>
          <p:cNvSpPr txBox="1"/>
          <p:nvPr/>
        </p:nvSpPr>
        <p:spPr>
          <a:xfrm>
            <a:off x="974002" y="607628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HOBBIES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FCFACD5-AC5E-448A-AB17-BFB571F77B30}"/>
              </a:ext>
            </a:extLst>
          </p:cNvPr>
          <p:cNvSpPr txBox="1"/>
          <p:nvPr/>
        </p:nvSpPr>
        <p:spPr>
          <a:xfrm>
            <a:off x="1087142" y="217044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FAMILY</a:t>
            </a:r>
          </a:p>
        </p:txBody>
      </p:sp>
      <p:pic>
        <p:nvPicPr>
          <p:cNvPr id="30" name="Picture 6" descr="Family Members. Membros da família em Inglês - Brasil Escola">
            <a:extLst>
              <a:ext uri="{FF2B5EF4-FFF2-40B4-BE49-F238E27FC236}">
                <a16:creationId xmlns:a16="http://schemas.microsoft.com/office/drawing/2014/main" id="{8DB501A6-521F-4F93-8C7F-A89588A22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88" y="2519766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Qualidade de vida: entenda por que ter um hobby é importante para sua  saúde! - Guia dos Solteiros">
            <a:extLst>
              <a:ext uri="{FF2B5EF4-FFF2-40B4-BE49-F238E27FC236}">
                <a16:creationId xmlns:a16="http://schemas.microsoft.com/office/drawing/2014/main" id="{CB7585A7-C381-415E-A741-610498EB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7" y="65005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6 - 10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7965BC-F9C1-4A0A-A267-B77332EC67A5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F0F9E32-E761-4485-AFF6-D49916E1AB53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C854DC-A6CD-49A7-B26A-3C16DF10FD6B}"/>
              </a:ext>
            </a:extLst>
          </p:cNvPr>
          <p:cNvSpPr txBox="1"/>
          <p:nvPr/>
        </p:nvSpPr>
        <p:spPr>
          <a:xfrm>
            <a:off x="3982619" y="4107843"/>
            <a:ext cx="24551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Complete as frases de acordo com o site:</a:t>
            </a:r>
            <a:r>
              <a:rPr lang="pt-BR" sz="11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E9BB75E-E5DC-4132-8957-CC24DBDBE006}"/>
              </a:ext>
            </a:extLst>
          </p:cNvPr>
          <p:cNvSpPr txBox="1"/>
          <p:nvPr/>
        </p:nvSpPr>
        <p:spPr>
          <a:xfrm>
            <a:off x="638175" y="1726884"/>
            <a:ext cx="5314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1.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should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practice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speaking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should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join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group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should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study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English as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soon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as possible.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I do not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should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I do not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dirty="0" err="1">
                <a:solidFill>
                  <a:srgbClr val="068A8A"/>
                </a:solidFill>
                <a:latin typeface="system-ui"/>
              </a:rPr>
              <a:t>should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__________________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F17E07E-5849-4229-98EA-4930142BD51F}"/>
              </a:ext>
            </a:extLst>
          </p:cNvPr>
          <p:cNvSpPr txBox="1"/>
          <p:nvPr/>
        </p:nvSpPr>
        <p:spPr>
          <a:xfrm>
            <a:off x="638174" y="3628651"/>
            <a:ext cx="40862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8B917C4-6931-4822-A142-1218E209C8D0}"/>
              </a:ext>
            </a:extLst>
          </p:cNvPr>
          <p:cNvSpPr txBox="1"/>
          <p:nvPr/>
        </p:nvSpPr>
        <p:spPr>
          <a:xfrm>
            <a:off x="638174" y="5588698"/>
            <a:ext cx="3429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I bet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rain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will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today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it.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I bet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won´t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help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us.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I bet 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on / time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arrives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I bet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stop / will / by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they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i="1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I bet / 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that / a /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lot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/ cost.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67BFDA8-49EC-4B39-A4EB-86D87F0B74AD}"/>
              </a:ext>
            </a:extLst>
          </p:cNvPr>
          <p:cNvSpPr txBox="1"/>
          <p:nvPr/>
        </p:nvSpPr>
        <p:spPr>
          <a:xfrm>
            <a:off x="3982619" y="6133765"/>
            <a:ext cx="2455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Coloque na ordem correta</a:t>
            </a:r>
            <a:r>
              <a:rPr lang="pt-BR" sz="11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1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434CC15-EA17-4D60-9ABA-93F3548FD0D9}"/>
              </a:ext>
            </a:extLst>
          </p:cNvPr>
          <p:cNvSpPr txBox="1"/>
          <p:nvPr/>
        </p:nvSpPr>
        <p:spPr>
          <a:xfrm>
            <a:off x="638173" y="7463662"/>
            <a:ext cx="40862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I can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it.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What?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I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could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what I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heard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I can't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_______________.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I can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am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getting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__________.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I can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can _____ after the ___________.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AFB81B5-2197-462C-B7AE-9F1FCE9B3EAE}"/>
              </a:ext>
            </a:extLst>
          </p:cNvPr>
          <p:cNvSpPr txBox="1"/>
          <p:nvPr/>
        </p:nvSpPr>
        <p:spPr>
          <a:xfrm>
            <a:off x="3931695" y="2903989"/>
            <a:ext cx="2455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Crie outras frases:</a:t>
            </a:r>
            <a:r>
              <a:rPr lang="pt-BR" sz="11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D2B2AAE-A70B-4204-9C8A-60C31D1FD281}"/>
              </a:ext>
            </a:extLst>
          </p:cNvPr>
          <p:cNvSpPr txBox="1"/>
          <p:nvPr/>
        </p:nvSpPr>
        <p:spPr>
          <a:xfrm>
            <a:off x="3931694" y="8203562"/>
            <a:ext cx="2455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Crie outras frases:</a:t>
            </a:r>
            <a:r>
              <a:rPr lang="pt-BR" sz="11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9DB4FC-ABCC-48F1-A873-4AAC80787C2E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EEEA5FC-9B2B-4C61-B1B9-E2051991D691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7036FF5-8652-4EF7-8999-4BDC239F1D92}"/>
              </a:ext>
            </a:extLst>
          </p:cNvPr>
          <p:cNvSpPr txBox="1"/>
          <p:nvPr/>
        </p:nvSpPr>
        <p:spPr>
          <a:xfrm>
            <a:off x="369071" y="1641886"/>
            <a:ext cx="57661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Pass something up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(decline)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recusar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algo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 will have to pass the job offer up because of my trip.</a:t>
            </a:r>
            <a:br>
              <a:rPr lang="pt-BR" sz="1200" dirty="0"/>
            </a:b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Run 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(finish, use or sell all of something)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esgotar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ficar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sem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I've run out of milk.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Stick to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(to adhere, remain faithful)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seguir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manter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-se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fiel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 algo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You must stick to your principles.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pic>
        <p:nvPicPr>
          <p:cNvPr id="24" name="Picture 8" descr="Pass up - definition of pass up by The Free Dictionary">
            <a:extLst>
              <a:ext uri="{FF2B5EF4-FFF2-40B4-BE49-F238E27FC236}">
                <a16:creationId xmlns:a16="http://schemas.microsoft.com/office/drawing/2014/main" id="{3B0F3B23-AC39-49AA-9BCF-FDA90134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298" y="1747838"/>
            <a:ext cx="12858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WHEN YOU RUN OUT OF MILK - YouTube">
            <a:extLst>
              <a:ext uri="{FF2B5EF4-FFF2-40B4-BE49-F238E27FC236}">
                <a16:creationId xmlns:a16="http://schemas.microsoft.com/office/drawing/2014/main" id="{D09D224F-7DD5-4022-89B8-57324904E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48" y="4819650"/>
            <a:ext cx="1957772" cy="10963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Stick to it! | faithandfitnessembrace">
            <a:extLst>
              <a:ext uri="{FF2B5EF4-FFF2-40B4-BE49-F238E27FC236}">
                <a16:creationId xmlns:a16="http://schemas.microsoft.com/office/drawing/2014/main" id="{2CEF406D-02E6-4996-8B25-7B92A30D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83" y="7581674"/>
            <a:ext cx="1357502" cy="136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4217122" y="1094743"/>
            <a:ext cx="217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13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C0D173E-0BF8-4728-93DE-7EA5835AE181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8 - 10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58F915E-7116-4851-B850-B7C795FBEE64}"/>
              </a:ext>
            </a:extLst>
          </p:cNvPr>
          <p:cNvSpPr/>
          <p:nvPr/>
        </p:nvSpPr>
        <p:spPr>
          <a:xfrm>
            <a:off x="141669" y="343417"/>
            <a:ext cx="3058731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CONVERSATION TOPICS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5FB5817-CB2F-471F-9D66-510D22046C7E}"/>
              </a:ext>
            </a:extLst>
          </p:cNvPr>
          <p:cNvSpPr/>
          <p:nvPr/>
        </p:nvSpPr>
        <p:spPr>
          <a:xfrm>
            <a:off x="366107" y="1066346"/>
            <a:ext cx="2176228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B9EFC5A-10B8-4598-A59D-10C8F63BC1C7}"/>
              </a:ext>
            </a:extLst>
          </p:cNvPr>
          <p:cNvSpPr txBox="1"/>
          <p:nvPr/>
        </p:nvSpPr>
        <p:spPr>
          <a:xfrm>
            <a:off x="512778" y="1066346"/>
            <a:ext cx="2176228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HOMEWORK ACTIVITIES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8E32A2-C48C-411B-BB48-A789D2E4D78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6E6467-4484-4F61-BB4E-B6AA2BA5FFB9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E4CF7AF-96F1-4AB4-8173-45ABDA503031}"/>
              </a:ext>
            </a:extLst>
          </p:cNvPr>
          <p:cNvSpPr txBox="1"/>
          <p:nvPr/>
        </p:nvSpPr>
        <p:spPr>
          <a:xfrm>
            <a:off x="366106" y="1419870"/>
            <a:ext cx="6339493" cy="7796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comes to mind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word ‘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’?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teacher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says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you’re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some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kind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activities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teacher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gives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happens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don’t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teacher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more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less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important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always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understand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reasons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teacher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asks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do a particular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activity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special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routine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place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study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different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attitude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English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now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younger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90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4217122" y="1094743"/>
            <a:ext cx="217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13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C0D173E-0BF8-4728-93DE-7EA5835AE181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9 - 10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58F915E-7116-4851-B850-B7C795FBEE64}"/>
              </a:ext>
            </a:extLst>
          </p:cNvPr>
          <p:cNvSpPr/>
          <p:nvPr/>
        </p:nvSpPr>
        <p:spPr>
          <a:xfrm>
            <a:off x="141669" y="343417"/>
            <a:ext cx="3058731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CONVERSATION TOPICS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B71C098-1B77-4EF1-B610-9351BBF69CA4}"/>
              </a:ext>
            </a:extLst>
          </p:cNvPr>
          <p:cNvGrpSpPr/>
          <p:nvPr/>
        </p:nvGrpSpPr>
        <p:grpSpPr>
          <a:xfrm>
            <a:off x="384821" y="1372113"/>
            <a:ext cx="1227411" cy="312650"/>
            <a:chOff x="384821" y="5389498"/>
            <a:chExt cx="1227411" cy="312650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C83B6296-E9A3-47EC-90B7-DB802D114014}"/>
                </a:ext>
              </a:extLst>
            </p:cNvPr>
            <p:cNvSpPr/>
            <p:nvPr/>
          </p:nvSpPr>
          <p:spPr>
            <a:xfrm>
              <a:off x="384821" y="5401530"/>
              <a:ext cx="1227411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596EC33-FF7F-49A6-B49D-C86190C16216}"/>
                </a:ext>
              </a:extLst>
            </p:cNvPr>
            <p:cNvSpPr txBox="1"/>
            <p:nvPr/>
          </p:nvSpPr>
          <p:spPr>
            <a:xfrm>
              <a:off x="603982" y="5389498"/>
              <a:ext cx="9480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HOSPITAL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8E32A2-C48C-411B-BB48-A789D2E4D78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6E6467-4484-4F61-BB4E-B6AA2BA5FFB9}"/>
              </a:ext>
            </a:extLst>
          </p:cNvPr>
          <p:cNvSpPr txBox="1"/>
          <p:nvPr/>
        </p:nvSpPr>
        <p:spPr>
          <a:xfrm>
            <a:off x="4333852" y="690252"/>
            <a:ext cx="198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Adverbs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Prepositions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2AC4593-CD47-4EB3-A29A-22D263B44807}"/>
              </a:ext>
            </a:extLst>
          </p:cNvPr>
          <p:cNvSpPr txBox="1"/>
          <p:nvPr/>
        </p:nvSpPr>
        <p:spPr>
          <a:xfrm>
            <a:off x="384821" y="1920399"/>
            <a:ext cx="5769142" cy="8165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comes to mind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word ‘hospital’?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What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experiences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hospitals?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work in a hospital?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Are the hospitals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country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the standard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care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country’s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hospitals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getting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better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watching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TV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programmes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about hospitals?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it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better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be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born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hospital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home?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Why is hospital food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so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hospitals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unhealthy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places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200000"/>
              </a:lnSpc>
            </a:pP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government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that's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lets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its hospitals close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down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8463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10640</TotalTime>
  <Words>2426</Words>
  <Application>Microsoft Office PowerPoint</Application>
  <PresentationFormat>Papel A4 (210 x 297 mm)</PresentationFormat>
  <Paragraphs>509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528</cp:revision>
  <cp:lastPrinted>2022-03-17T12:52:41Z</cp:lastPrinted>
  <dcterms:created xsi:type="dcterms:W3CDTF">2021-10-15T13:30:39Z</dcterms:created>
  <dcterms:modified xsi:type="dcterms:W3CDTF">2022-03-22T19:54:49Z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