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70" r:id="rId9"/>
    <p:sldId id="268" r:id="rId10"/>
    <p:sldId id="271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10" y="-252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22/03/2022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1 - 10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5761557"/>
            <a:ext cx="513226" cy="31495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48972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6686602" cy="1112740"/>
            <a:chOff x="335556" y="2882416"/>
            <a:chExt cx="6686602" cy="111274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7" y="3164159"/>
              <a:ext cx="657257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Esperar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expect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cair	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fall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	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sentir   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feel</a:t>
              </a:r>
              <a:endParaRPr lang="pt-BR" sz="1200" dirty="0">
                <a:solidFill>
                  <a:srgbClr val="212529"/>
                </a:solidFill>
                <a:latin typeface="system-ui"/>
                <a:cs typeface="Segoe UI" panose="020B0502040204020203" pitchFamily="34" charset="0"/>
              </a:endParaRP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Encontrar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find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	            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dobrar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 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Segoe UI" panose="020B0502040204020203" pitchFamily="34" charset="0"/>
                </a:rPr>
                <a:t>fold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seguir  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follow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           </a:t>
              </a: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acontecer	</a:t>
              </a:r>
              <a:r>
                <a:rPr lang="pt-BR" sz="1200" dirty="0">
                  <a:solidFill>
                    <a:srgbClr val="C00000"/>
                  </a:solidFill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latin typeface="system-ui"/>
                  <a:cs typeface="Segoe UI" panose="020B0502040204020203" pitchFamily="34" charset="0"/>
                </a:rPr>
                <a:t>happen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            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segurar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hold</a:t>
              </a:r>
              <a:endParaRPr lang="pt-BR" sz="1200" b="0" i="0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endParaRP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Incluir 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include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continuar, manter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keep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   	-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matar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 to kill</a:t>
              </a:r>
              <a:endParaRPr lang="pt-BR" sz="1200" dirty="0">
                <a:solidFill>
                  <a:srgbClr val="C00000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221315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749466"/>
            <a:ext cx="971550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Never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Sometimes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Often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Occasionally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Seldom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Rarely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Always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Normally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Soon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Already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02384"/>
            <a:ext cx="1523217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Em breve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Sempre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Às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Muitas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Nunca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Ocasionalmente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Já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Normalmente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765" y="5676986"/>
            <a:ext cx="1523217" cy="3583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SEcReTly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FAsT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u_c_ly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Accidentally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HaRDly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CarEfuLly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FuLlY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Almost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EXtrEmelY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EnOugH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Little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773598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AF6973-341C-41A7-B5B6-EE30AC8A992D}"/>
              </a:ext>
            </a:extLst>
          </p:cNvPr>
          <p:cNvSpPr txBox="1"/>
          <p:nvPr/>
        </p:nvSpPr>
        <p:spPr>
          <a:xfrm>
            <a:off x="254367" y="1727424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strong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FD218F-0DC1-47DA-AD5C-3C7D2F91A9AA}"/>
              </a:ext>
            </a:extLst>
          </p:cNvPr>
          <p:cNvSpPr txBox="1"/>
          <p:nvPr/>
        </p:nvSpPr>
        <p:spPr>
          <a:xfrm>
            <a:off x="267316" y="1933735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very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/ Always /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never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strong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6A2B-8279-45FE-A5D1-421B27312BD0}"/>
              </a:ext>
            </a:extLst>
          </p:cNvPr>
          <p:cNvSpPr txBox="1"/>
          <p:nvPr/>
        </p:nvSpPr>
        <p:spPr>
          <a:xfrm>
            <a:off x="260313" y="2246829"/>
            <a:ext cx="1688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surprisingly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strong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curiously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strong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incredibly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strong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;.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John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frighteningly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9ADF65-B764-4032-838C-D012651663B0}"/>
              </a:ext>
            </a:extLst>
          </p:cNvPr>
          <p:cNvSpPr txBox="1"/>
          <p:nvPr/>
        </p:nvSpPr>
        <p:spPr>
          <a:xfrm>
            <a:off x="2665869" y="1673946"/>
            <a:ext cx="1991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This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coffee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good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This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coffee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is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refreshingly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good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8F1488-A425-4469-BED9-2F239C0F4B7B}"/>
              </a:ext>
            </a:extLst>
          </p:cNvPr>
          <p:cNvSpPr txBox="1"/>
          <p:nvPr/>
        </p:nvSpPr>
        <p:spPr>
          <a:xfrm>
            <a:off x="2698509" y="2168630"/>
            <a:ext cx="158088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He is a </a:t>
            </a:r>
            <a:r>
              <a:rPr lang="pt-BR" sz="1100" dirty="0" err="1">
                <a:solidFill>
                  <a:srgbClr val="C00000"/>
                </a:solidFill>
              </a:rPr>
              <a:t>bad</a:t>
            </a:r>
            <a:r>
              <a:rPr lang="pt-BR" sz="1100" dirty="0">
                <a:solidFill>
                  <a:srgbClr val="C00000"/>
                </a:solidFill>
              </a:rPr>
              <a:t> driver.</a:t>
            </a:r>
          </a:p>
          <a:p>
            <a:r>
              <a:rPr lang="pt-BR" sz="1100" dirty="0">
                <a:solidFill>
                  <a:srgbClr val="C00000"/>
                </a:solidFill>
              </a:rPr>
              <a:t>He drives </a:t>
            </a:r>
            <a:r>
              <a:rPr lang="pt-BR" sz="1100" dirty="0" err="1">
                <a:solidFill>
                  <a:srgbClr val="C00000"/>
                </a:solidFill>
              </a:rPr>
              <a:t>badly</a:t>
            </a:r>
            <a:r>
              <a:rPr lang="pt-BR" sz="1100" dirty="0">
                <a:solidFill>
                  <a:srgbClr val="C00000"/>
                </a:solidFill>
              </a:rPr>
              <a:t>.</a:t>
            </a:r>
          </a:p>
          <a:p>
            <a:endParaRPr lang="pt-BR" sz="1100" dirty="0">
              <a:solidFill>
                <a:srgbClr val="C00000"/>
              </a:solidFill>
            </a:endParaRPr>
          </a:p>
          <a:p>
            <a:r>
              <a:rPr lang="pt-BR" sz="1100" dirty="0">
                <a:solidFill>
                  <a:srgbClr val="C00000"/>
                </a:solidFill>
              </a:rPr>
              <a:t>He drives </a:t>
            </a:r>
            <a:r>
              <a:rPr lang="pt-BR" sz="1100" dirty="0" err="1">
                <a:solidFill>
                  <a:srgbClr val="C00000"/>
                </a:solidFill>
              </a:rPr>
              <a:t>slowly</a:t>
            </a:r>
            <a:r>
              <a:rPr lang="pt-BR" sz="1100" dirty="0">
                <a:solidFill>
                  <a:srgbClr val="C00000"/>
                </a:solidFill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</a:rPr>
              <a:t>She </a:t>
            </a:r>
            <a:r>
              <a:rPr lang="pt-BR" sz="1100" dirty="0" err="1">
                <a:solidFill>
                  <a:srgbClr val="C00000"/>
                </a:solidFill>
              </a:rPr>
              <a:t>sings</a:t>
            </a:r>
            <a:r>
              <a:rPr lang="pt-BR" sz="1100" dirty="0">
                <a:solidFill>
                  <a:srgbClr val="C00000"/>
                </a:solidFill>
              </a:rPr>
              <a:t> </a:t>
            </a:r>
            <a:r>
              <a:rPr lang="pt-BR" sz="1100" dirty="0" err="1">
                <a:solidFill>
                  <a:srgbClr val="C00000"/>
                </a:solidFill>
              </a:rPr>
              <a:t>beautifully</a:t>
            </a:r>
            <a:endParaRPr lang="pt-BR" sz="1100" dirty="0">
              <a:solidFill>
                <a:srgbClr val="C00000"/>
              </a:solidFill>
            </a:endParaRPr>
          </a:p>
          <a:p>
            <a:r>
              <a:rPr lang="pt-BR" sz="1100" dirty="0">
                <a:solidFill>
                  <a:srgbClr val="C00000"/>
                </a:solidFill>
              </a:rPr>
              <a:t>She </a:t>
            </a:r>
            <a:r>
              <a:rPr lang="pt-BR" sz="1100" dirty="0" err="1">
                <a:solidFill>
                  <a:srgbClr val="C00000"/>
                </a:solidFill>
              </a:rPr>
              <a:t>sings</a:t>
            </a:r>
            <a:r>
              <a:rPr lang="pt-BR" sz="1100" dirty="0">
                <a:solidFill>
                  <a:srgbClr val="C00000"/>
                </a:solidFill>
              </a:rPr>
              <a:t> </a:t>
            </a:r>
            <a:r>
              <a:rPr lang="pt-BR" sz="1100" dirty="0" err="1">
                <a:solidFill>
                  <a:srgbClr val="C00000"/>
                </a:solidFill>
              </a:rPr>
              <a:t>fantastically</a:t>
            </a:r>
            <a:endParaRPr lang="pt-BR" sz="1100" dirty="0">
              <a:solidFill>
                <a:srgbClr val="C00000"/>
              </a:solidFill>
            </a:endParaRPr>
          </a:p>
          <a:p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8EE8AF-D035-493E-9534-6A8AF134EA8D}"/>
              </a:ext>
            </a:extLst>
          </p:cNvPr>
          <p:cNvSpPr txBox="1"/>
          <p:nvPr/>
        </p:nvSpPr>
        <p:spPr>
          <a:xfrm>
            <a:off x="4742085" y="1623900"/>
            <a:ext cx="17986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C00000"/>
                </a:solidFill>
              </a:rPr>
              <a:t>EXCEÇÕES</a:t>
            </a:r>
          </a:p>
          <a:p>
            <a:r>
              <a:rPr lang="pt-BR" sz="1100" dirty="0">
                <a:solidFill>
                  <a:srgbClr val="C00000"/>
                </a:solidFill>
              </a:rPr>
              <a:t>She </a:t>
            </a:r>
            <a:r>
              <a:rPr lang="pt-BR" sz="1100" dirty="0" err="1">
                <a:solidFill>
                  <a:srgbClr val="C00000"/>
                </a:solidFill>
              </a:rPr>
              <a:t>hardly</a:t>
            </a:r>
            <a:r>
              <a:rPr lang="pt-BR" sz="1100" dirty="0">
                <a:solidFill>
                  <a:srgbClr val="C00000"/>
                </a:solidFill>
              </a:rPr>
              <a:t> works</a:t>
            </a:r>
          </a:p>
          <a:p>
            <a:r>
              <a:rPr lang="pt-BR" sz="1100" dirty="0">
                <a:solidFill>
                  <a:srgbClr val="C00000"/>
                </a:solidFill>
              </a:rPr>
              <a:t>She works hard</a:t>
            </a:r>
          </a:p>
          <a:p>
            <a:endParaRPr lang="pt-BR" sz="1100" dirty="0">
              <a:solidFill>
                <a:srgbClr val="C00000"/>
              </a:solidFill>
            </a:endParaRPr>
          </a:p>
          <a:p>
            <a:r>
              <a:rPr lang="pt-BR" sz="1100" dirty="0">
                <a:solidFill>
                  <a:srgbClr val="C00000"/>
                </a:solidFill>
              </a:rPr>
              <a:t>She </a:t>
            </a:r>
            <a:r>
              <a:rPr lang="pt-BR" sz="1100" dirty="0" err="1">
                <a:solidFill>
                  <a:srgbClr val="C00000"/>
                </a:solidFill>
              </a:rPr>
              <a:t>hardly</a:t>
            </a:r>
            <a:r>
              <a:rPr lang="pt-BR" sz="1100" dirty="0">
                <a:solidFill>
                  <a:srgbClr val="C00000"/>
                </a:solidFill>
              </a:rPr>
              <a:t> works</a:t>
            </a:r>
          </a:p>
          <a:p>
            <a:r>
              <a:rPr lang="pt-BR" sz="1100" dirty="0">
                <a:solidFill>
                  <a:srgbClr val="C00000"/>
                </a:solidFill>
              </a:rPr>
              <a:t>She works hard</a:t>
            </a:r>
          </a:p>
          <a:p>
            <a:r>
              <a:rPr lang="pt-BR" sz="1100" dirty="0">
                <a:solidFill>
                  <a:srgbClr val="C00000"/>
                </a:solidFill>
              </a:rPr>
              <a:t>She drives fast.</a:t>
            </a:r>
          </a:p>
          <a:p>
            <a:r>
              <a:rPr lang="pt-BR" sz="1100" dirty="0">
                <a:solidFill>
                  <a:srgbClr val="C00000"/>
                </a:solidFill>
              </a:rPr>
              <a:t>She </a:t>
            </a:r>
            <a:r>
              <a:rPr lang="pt-BR" sz="1100" dirty="0" err="1">
                <a:solidFill>
                  <a:srgbClr val="C00000"/>
                </a:solidFill>
              </a:rPr>
              <a:t>got</a:t>
            </a:r>
            <a:r>
              <a:rPr lang="pt-BR" sz="1100" dirty="0">
                <a:solidFill>
                  <a:srgbClr val="C00000"/>
                </a:solidFill>
              </a:rPr>
              <a:t> </a:t>
            </a:r>
            <a:r>
              <a:rPr lang="pt-BR" sz="1100" dirty="0" err="1">
                <a:solidFill>
                  <a:srgbClr val="C00000"/>
                </a:solidFill>
              </a:rPr>
              <a:t>here</a:t>
            </a:r>
            <a:r>
              <a:rPr lang="pt-BR" sz="1100" dirty="0">
                <a:solidFill>
                  <a:srgbClr val="C00000"/>
                </a:solidFill>
              </a:rPr>
              <a:t> late</a:t>
            </a:r>
          </a:p>
          <a:p>
            <a:endParaRPr lang="pt-BR" sz="1100" dirty="0">
              <a:solidFill>
                <a:srgbClr val="C00000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0A5691B-4BB2-448F-B084-888EE1A646C8}"/>
              </a:ext>
            </a:extLst>
          </p:cNvPr>
          <p:cNvCxnSpPr>
            <a:cxnSpLocks/>
          </p:cNvCxnSpPr>
          <p:nvPr/>
        </p:nvCxnSpPr>
        <p:spPr>
          <a:xfrm>
            <a:off x="1104454" y="5846076"/>
            <a:ext cx="967102" cy="11739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136272A-1642-4392-B77D-A7900797F86B}"/>
              </a:ext>
            </a:extLst>
          </p:cNvPr>
          <p:cNvCxnSpPr>
            <a:cxnSpLocks/>
          </p:cNvCxnSpPr>
          <p:nvPr/>
        </p:nvCxnSpPr>
        <p:spPr>
          <a:xfrm>
            <a:off x="1219888" y="6264382"/>
            <a:ext cx="728293" cy="1686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8A7DBFA9-AB85-4F80-A175-EC291A335E4F}"/>
              </a:ext>
            </a:extLst>
          </p:cNvPr>
          <p:cNvCxnSpPr>
            <a:cxnSpLocks/>
          </p:cNvCxnSpPr>
          <p:nvPr/>
        </p:nvCxnSpPr>
        <p:spPr>
          <a:xfrm>
            <a:off x="1063690" y="6522585"/>
            <a:ext cx="1007866" cy="2582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A1CFE39-0C5A-4A66-BE6A-CD2E8AA20DB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199104" y="6817945"/>
            <a:ext cx="749077" cy="5944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F459F1-7C3B-4F21-A799-9E8F1F25C1D4}"/>
              </a:ext>
            </a:extLst>
          </p:cNvPr>
          <p:cNvCxnSpPr>
            <a:cxnSpLocks/>
          </p:cNvCxnSpPr>
          <p:nvPr/>
        </p:nvCxnSpPr>
        <p:spPr>
          <a:xfrm>
            <a:off x="1160492" y="7044228"/>
            <a:ext cx="844851" cy="7108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AB94AED-AAF1-4E73-B07B-0473D1829723}"/>
              </a:ext>
            </a:extLst>
          </p:cNvPr>
          <p:cNvCxnSpPr>
            <a:cxnSpLocks/>
          </p:cNvCxnSpPr>
          <p:nvPr/>
        </p:nvCxnSpPr>
        <p:spPr>
          <a:xfrm>
            <a:off x="1079153" y="7381239"/>
            <a:ext cx="925074" cy="6249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01D4C6A-5D36-403D-9318-6C72C641E7FD}"/>
              </a:ext>
            </a:extLst>
          </p:cNvPr>
          <p:cNvCxnSpPr>
            <a:cxnSpLocks/>
          </p:cNvCxnSpPr>
          <p:nvPr/>
        </p:nvCxnSpPr>
        <p:spPr>
          <a:xfrm flipV="1">
            <a:off x="1114050" y="6271433"/>
            <a:ext cx="867040" cy="13811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6C21A57-9FF4-4EDD-9CB1-C2267DC890D4}"/>
              </a:ext>
            </a:extLst>
          </p:cNvPr>
          <p:cNvCxnSpPr>
            <a:cxnSpLocks/>
          </p:cNvCxnSpPr>
          <p:nvPr/>
        </p:nvCxnSpPr>
        <p:spPr>
          <a:xfrm>
            <a:off x="1332964" y="7973899"/>
            <a:ext cx="654612" cy="5892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2075E2C-0A33-41F8-A3C8-E36A86010ECD}"/>
              </a:ext>
            </a:extLst>
          </p:cNvPr>
          <p:cNvCxnSpPr>
            <a:cxnSpLocks/>
          </p:cNvCxnSpPr>
          <p:nvPr/>
        </p:nvCxnSpPr>
        <p:spPr>
          <a:xfrm flipV="1">
            <a:off x="1013984" y="5964698"/>
            <a:ext cx="973592" cy="21811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222FBF7-E817-4590-AEB4-B6AA2976A523}"/>
              </a:ext>
            </a:extLst>
          </p:cNvPr>
          <p:cNvCxnSpPr>
            <a:cxnSpLocks/>
          </p:cNvCxnSpPr>
          <p:nvPr/>
        </p:nvCxnSpPr>
        <p:spPr>
          <a:xfrm flipV="1">
            <a:off x="1155619" y="8322493"/>
            <a:ext cx="842688" cy="1648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E34C1-0581-436B-B394-0F25D5E75F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81B7D-FFC1-48D2-AB25-6B50D01D68B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7C5328-2D1A-4B1E-B3FA-A16A52EF8932}"/>
              </a:ext>
            </a:extLst>
          </p:cNvPr>
          <p:cNvSpPr txBox="1"/>
          <p:nvPr/>
        </p:nvSpPr>
        <p:spPr>
          <a:xfrm>
            <a:off x="544429" y="1555647"/>
            <a:ext cx="5733189" cy="433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praticar minha fala.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me juntar a este grupo.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estudar inglês o mais rápido possível.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4.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não devo largar meu emprego.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5.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acho que você deva falar com 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6.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há como você terminar sua lição de casa a tempo.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7.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há como completarmos a tarefa.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8.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seu pai dizer sim.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9.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eu limpar essa bagunça.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10.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eles nos ajudarem.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vai chover hoje.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ele não vai nos ajudar.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ela chega na hora.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14.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eles vão passar por aqui.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15.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custou muito.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16.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17.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pude acreditar no que ouvi.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18.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 nessa história.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19.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 que vou me casar.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20.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Eu mal posso acreditar que ele pode andar depois do acidente.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E6E8E5-EB29-46DD-91E1-409B9926EE09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Vou ter que recusar a oferta de emprego por causa da minha viagem..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Acabou o leite.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Você deve manter seus princípios</a:t>
            </a: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was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brutally / </a:t>
            </a:r>
            <a:r>
              <a:rPr lang="en-US" sz="1200" b="0" i="0" strike="sngStrike" dirty="0">
                <a:solidFill>
                  <a:srgbClr val="C00000"/>
                </a:solidFill>
                <a:effectLst/>
                <a:latin typeface="system-ui"/>
              </a:rPr>
              <a:t>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clear he was not interested in hearing my opinion.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will plant her garden 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simply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boy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almost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/ 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totally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quit his job after that.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 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well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totally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gets me.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really / 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secretly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don't care what you think.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simply / 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don't understand.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am 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out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hungry, I could eat a horse.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swims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 / 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hard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ran 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never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quickly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rain fell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hard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 / </a:t>
            </a:r>
            <a:r>
              <a:rPr lang="en-US" sz="1200" strike="sngStrike" dirty="0">
                <a:solidFill>
                  <a:srgbClr val="C00000"/>
                </a:solidFill>
                <a:latin typeface="system-ui"/>
              </a:rPr>
              <a:t>too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during the storm.</a:t>
            </a:r>
          </a:p>
          <a:p>
            <a:pPr>
              <a:lnSpc>
                <a:spcPct val="150000"/>
              </a:lnSpc>
            </a:pP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413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/ sitting / was /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under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tree / the.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who / I / a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Italy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sister / lives / have / in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 / a / tree / house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beside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my / There.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Bob / and / hiding / are / wardrobe / Jane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the.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 coins / all / the / keeps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 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 / box.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countries / two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war / were.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end / the / the / day / of.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army / The / is / the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move.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 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to / She / her / dept / mother.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Perhaps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now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/ already / they / there 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F3001E-5F51-4232-9E69-D9C0EE7580F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2613DF-91FD-4909-A4BD-28DC6760047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46F7C4-08D8-4417-8917-BE00E1E5FF53}"/>
              </a:ext>
            </a:extLst>
          </p:cNvPr>
          <p:cNvSpPr txBox="1"/>
          <p:nvPr/>
        </p:nvSpPr>
        <p:spPr>
          <a:xfrm>
            <a:off x="3508066" y="6922477"/>
            <a:ext cx="305021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11. Jane was sitting under the tree.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12. I have a sister who lives in Italy.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13. There is a tree beside my house.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14. Bob and Jane are hiding inside the wardrobe.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15. He keeps all the coins in a box.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16. The two countries were at war.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17. At the end of the day.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18. The army is on the move.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19. She is in dept to her mother.</a:t>
            </a:r>
          </a:p>
          <a:p>
            <a:pPr algn="l"/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20. Perhaps they are already there by now.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marL="228600" indent="-228600" algn="l">
              <a:buAutoNum type="arabicPeriod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always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on the weekend?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2. What time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usually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 up in the mornings?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3. 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often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at home?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wallet?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so happy?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complicated is to learn English?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old is your house?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8. Do you work hard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studying?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9. Do you sing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10. What is something you can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easily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11. Are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debt to someone?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12. Can you study 05 hours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without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break?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13. What do you want to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age of 50?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14. Do you spend money with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regret?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15. Does anyone know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about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16. Was she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home last night?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17. Did you lose your ring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beach?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18. Does your mother listen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music?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19. Do you need to sit down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while?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20. Is the car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fire?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1CCC03-DCEC-457C-B23F-1893827A73C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3FAC57-A64B-4D50-8AAB-6E519A0461CF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477866E-B166-4ACA-AB7E-23495B0F0F2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E6A9D2C-339A-42B9-BC5E-924C06C03CBB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29809F0-E6AC-4801-9353-159B114DF460}"/>
              </a:ext>
            </a:extLst>
          </p:cNvPr>
          <p:cNvGrpSpPr/>
          <p:nvPr/>
        </p:nvGrpSpPr>
        <p:grpSpPr>
          <a:xfrm>
            <a:off x="1024814" y="1411807"/>
            <a:ext cx="4584927" cy="2464232"/>
            <a:chOff x="1034501" y="1279768"/>
            <a:chExt cx="4584927" cy="2464232"/>
          </a:xfrm>
        </p:grpSpPr>
        <p:pic>
          <p:nvPicPr>
            <p:cNvPr id="49" name="Picture 10" descr="Colors">
              <a:extLst>
                <a:ext uri="{FF2B5EF4-FFF2-40B4-BE49-F238E27FC236}">
                  <a16:creationId xmlns:a16="http://schemas.microsoft.com/office/drawing/2014/main" id="{CF26AF07-EF8A-4A15-988D-67E6B4130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71" y="1279768"/>
              <a:ext cx="4380857" cy="2464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91B872C-34A3-407B-A1B1-DABAE7BBA0B1}"/>
                </a:ext>
              </a:extLst>
            </p:cNvPr>
            <p:cNvSpPr/>
            <p:nvPr/>
          </p:nvSpPr>
          <p:spPr>
            <a:xfrm>
              <a:off x="2428875" y="161314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DE6D922-F7DB-48F8-9C4F-EEC1FF7AB947}"/>
                </a:ext>
              </a:extLst>
            </p:cNvPr>
            <p:cNvSpPr/>
            <p:nvPr/>
          </p:nvSpPr>
          <p:spPr>
            <a:xfrm>
              <a:off x="1267467" y="2120614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ECF056A-DA68-4D9E-9452-264A20800776}"/>
                </a:ext>
              </a:extLst>
            </p:cNvPr>
            <p:cNvSpPr/>
            <p:nvPr/>
          </p:nvSpPr>
          <p:spPr>
            <a:xfrm>
              <a:off x="1034501" y="255756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F42A356-13E7-48F7-AE20-33233E7B55A5}"/>
                </a:ext>
              </a:extLst>
            </p:cNvPr>
            <p:cNvSpPr/>
            <p:nvPr/>
          </p:nvSpPr>
          <p:spPr>
            <a:xfrm>
              <a:off x="4332855" y="2628648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D782A9C-12FC-422F-AF81-E1D28760C60A}"/>
                </a:ext>
              </a:extLst>
            </p:cNvPr>
            <p:cNvSpPr/>
            <p:nvPr/>
          </p:nvSpPr>
          <p:spPr>
            <a:xfrm>
              <a:off x="2487548" y="255951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CCB881E-5609-41EF-9B49-5AF78A728F5F}"/>
                </a:ext>
              </a:extLst>
            </p:cNvPr>
            <p:cNvSpPr/>
            <p:nvPr/>
          </p:nvSpPr>
          <p:spPr>
            <a:xfrm>
              <a:off x="4332855" y="3393863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63CDA47-8FCF-4900-904B-A3FEB318FC97}"/>
                </a:ext>
              </a:extLst>
            </p:cNvPr>
            <p:cNvSpPr/>
            <p:nvPr/>
          </p:nvSpPr>
          <p:spPr>
            <a:xfrm>
              <a:off x="4243707" y="209452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E1E4F45-E4E0-49EE-A10A-288F9EAADAC2}"/>
              </a:ext>
            </a:extLst>
          </p:cNvPr>
          <p:cNvGrpSpPr/>
          <p:nvPr/>
        </p:nvGrpSpPr>
        <p:grpSpPr>
          <a:xfrm>
            <a:off x="1570648" y="3966244"/>
            <a:ext cx="3735278" cy="5240921"/>
            <a:chOff x="1444774" y="4002995"/>
            <a:chExt cx="3938362" cy="5525865"/>
          </a:xfrm>
        </p:grpSpPr>
        <p:pic>
          <p:nvPicPr>
            <p:cNvPr id="62" name="Picture 12" descr="hobbies">
              <a:extLst>
                <a:ext uri="{FF2B5EF4-FFF2-40B4-BE49-F238E27FC236}">
                  <a16:creationId xmlns:a16="http://schemas.microsoft.com/office/drawing/2014/main" id="{C986B5C4-B960-4065-9A52-E70B067F7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62" y="4002995"/>
              <a:ext cx="3908274" cy="552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4616D3D-AFA5-4B51-A1C4-CD26E0F7379F}"/>
                </a:ext>
              </a:extLst>
            </p:cNvPr>
            <p:cNvSpPr/>
            <p:nvPr/>
          </p:nvSpPr>
          <p:spPr>
            <a:xfrm>
              <a:off x="1595758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8607337-BFDE-4550-8ECD-7479FA8D74E6}"/>
                </a:ext>
              </a:extLst>
            </p:cNvPr>
            <p:cNvSpPr/>
            <p:nvPr/>
          </p:nvSpPr>
          <p:spPr>
            <a:xfrm>
              <a:off x="3143250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36BB935-B576-44D7-B788-5F68789C27E7}"/>
                </a:ext>
              </a:extLst>
            </p:cNvPr>
            <p:cNvSpPr/>
            <p:nvPr/>
          </p:nvSpPr>
          <p:spPr>
            <a:xfrm>
              <a:off x="3944107" y="490775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51A4339-8110-42AC-AC07-CE87CB5B337A}"/>
                </a:ext>
              </a:extLst>
            </p:cNvPr>
            <p:cNvSpPr/>
            <p:nvPr/>
          </p:nvSpPr>
          <p:spPr>
            <a:xfrm>
              <a:off x="3344963" y="566488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A5A44A2-0F73-4174-A0BD-BC45AC425582}"/>
                </a:ext>
              </a:extLst>
            </p:cNvPr>
            <p:cNvSpPr/>
            <p:nvPr/>
          </p:nvSpPr>
          <p:spPr>
            <a:xfrm>
              <a:off x="1474862" y="646860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50371F6-2320-4774-A4BF-790A59EA70A2}"/>
                </a:ext>
              </a:extLst>
            </p:cNvPr>
            <p:cNvSpPr/>
            <p:nvPr/>
          </p:nvSpPr>
          <p:spPr>
            <a:xfrm>
              <a:off x="2962981" y="652780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336E885-9D1C-47FD-85DE-F58AAD3A9A54}"/>
                </a:ext>
              </a:extLst>
            </p:cNvPr>
            <p:cNvSpPr/>
            <p:nvPr/>
          </p:nvSpPr>
          <p:spPr>
            <a:xfrm>
              <a:off x="1444774" y="822007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C4B0F092-C1EA-4EAC-AA1F-2520F15E24A0}"/>
                </a:ext>
              </a:extLst>
            </p:cNvPr>
            <p:cNvSpPr/>
            <p:nvPr/>
          </p:nvSpPr>
          <p:spPr>
            <a:xfrm>
              <a:off x="2310133" y="8159754"/>
              <a:ext cx="891790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0BAA819-E50C-4472-A053-9E4401240C9D}"/>
                </a:ext>
              </a:extLst>
            </p:cNvPr>
            <p:cNvSpPr/>
            <p:nvPr/>
          </p:nvSpPr>
          <p:spPr>
            <a:xfrm>
              <a:off x="1612170" y="569402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A55E7C62-E80D-4EE9-9DC1-EF2144A251E2}"/>
                </a:ext>
              </a:extLst>
            </p:cNvPr>
            <p:cNvSpPr/>
            <p:nvPr/>
          </p:nvSpPr>
          <p:spPr>
            <a:xfrm>
              <a:off x="3071811" y="914309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63D998E-DEC6-492F-B870-5B00CA271BD5}"/>
                </a:ext>
              </a:extLst>
            </p:cNvPr>
            <p:cNvSpPr/>
            <p:nvPr/>
          </p:nvSpPr>
          <p:spPr>
            <a:xfrm>
              <a:off x="4620193" y="735330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12A299-7ACD-433C-B488-EBFB26D33F08}"/>
              </a:ext>
            </a:extLst>
          </p:cNvPr>
          <p:cNvSpPr txBox="1"/>
          <p:nvPr/>
        </p:nvSpPr>
        <p:spPr>
          <a:xfrm>
            <a:off x="2392527" y="1745495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grandfather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CA49302-062E-452B-A625-2954ED7C8E77}"/>
              </a:ext>
            </a:extLst>
          </p:cNvPr>
          <p:cNvSpPr txBox="1"/>
          <p:nvPr/>
        </p:nvSpPr>
        <p:spPr>
          <a:xfrm>
            <a:off x="1334743" y="219564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uncle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0BE3827-27F6-45A2-B016-A88CBDCE72B0}"/>
              </a:ext>
            </a:extLst>
          </p:cNvPr>
          <p:cNvSpPr txBox="1"/>
          <p:nvPr/>
        </p:nvSpPr>
        <p:spPr>
          <a:xfrm>
            <a:off x="4357189" y="222058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aunt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8234611-C283-4B48-9D7B-1BD51E9164E9}"/>
              </a:ext>
            </a:extLst>
          </p:cNvPr>
          <p:cNvSpPr txBox="1"/>
          <p:nvPr/>
        </p:nvSpPr>
        <p:spPr>
          <a:xfrm>
            <a:off x="537220" y="2643968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Sister-in-</a:t>
            </a:r>
            <a:r>
              <a:rPr lang="pt-BR" sz="1100" dirty="0" err="1">
                <a:solidFill>
                  <a:srgbClr val="C00000"/>
                </a:solidFill>
              </a:rPr>
              <a:t>law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11358C8-DCE0-473B-9BAC-7BEDDD46D6C6}"/>
              </a:ext>
            </a:extLst>
          </p:cNvPr>
          <p:cNvSpPr txBox="1"/>
          <p:nvPr/>
        </p:nvSpPr>
        <p:spPr>
          <a:xfrm>
            <a:off x="2590886" y="2686915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sisterc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0A26042-954B-4C36-B754-2B93C8DE5DB7}"/>
              </a:ext>
            </a:extLst>
          </p:cNvPr>
          <p:cNvSpPr txBox="1"/>
          <p:nvPr/>
        </p:nvSpPr>
        <p:spPr>
          <a:xfrm>
            <a:off x="4453979" y="273075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cousin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DF9E562-FEAD-43DA-9553-8841B8356C62}"/>
              </a:ext>
            </a:extLst>
          </p:cNvPr>
          <p:cNvSpPr txBox="1"/>
          <p:nvPr/>
        </p:nvSpPr>
        <p:spPr>
          <a:xfrm>
            <a:off x="4360614" y="3488183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granddaughter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9DFE39F-BDAD-4859-A178-F0208F7B9C63}"/>
              </a:ext>
            </a:extLst>
          </p:cNvPr>
          <p:cNvSpPr txBox="1"/>
          <p:nvPr/>
        </p:nvSpPr>
        <p:spPr>
          <a:xfrm>
            <a:off x="1777684" y="478647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fishing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E74FA59-72EE-4347-AF6F-B1749E5272D2}"/>
              </a:ext>
            </a:extLst>
          </p:cNvPr>
          <p:cNvSpPr txBox="1"/>
          <p:nvPr/>
        </p:nvSpPr>
        <p:spPr>
          <a:xfrm>
            <a:off x="3107790" y="477692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swimming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C6D4EF-A6C7-414B-8D41-10B012E5AB0C}"/>
              </a:ext>
            </a:extLst>
          </p:cNvPr>
          <p:cNvSpPr txBox="1"/>
          <p:nvPr/>
        </p:nvSpPr>
        <p:spPr>
          <a:xfrm>
            <a:off x="3822069" y="4840368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Riding a bike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BBD5320-82A8-4AB7-A852-9FAD6844F948}"/>
              </a:ext>
            </a:extLst>
          </p:cNvPr>
          <p:cNvSpPr txBox="1"/>
          <p:nvPr/>
        </p:nvSpPr>
        <p:spPr>
          <a:xfrm>
            <a:off x="1602057" y="5524551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Surfing</a:t>
            </a:r>
            <a:r>
              <a:rPr lang="pt-BR" sz="1100" dirty="0">
                <a:solidFill>
                  <a:srgbClr val="C00000"/>
                </a:solidFill>
              </a:rPr>
              <a:t> the web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265BE9E-3C68-4C33-AFC6-07434A8D62F3}"/>
              </a:ext>
            </a:extLst>
          </p:cNvPr>
          <p:cNvSpPr txBox="1"/>
          <p:nvPr/>
        </p:nvSpPr>
        <p:spPr>
          <a:xfrm>
            <a:off x="3313494" y="550666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Watching</a:t>
            </a:r>
            <a:r>
              <a:rPr lang="pt-BR" sz="1100" dirty="0">
                <a:solidFill>
                  <a:srgbClr val="C00000"/>
                </a:solidFill>
              </a:rPr>
              <a:t> tv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6E6926E-BB41-43CF-B806-9E723FA1C3E6}"/>
              </a:ext>
            </a:extLst>
          </p:cNvPr>
          <p:cNvSpPr txBox="1"/>
          <p:nvPr/>
        </p:nvSpPr>
        <p:spPr>
          <a:xfrm>
            <a:off x="1596193" y="625977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cooking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656F1D0-6085-4E1D-BB70-50EC9345F170}"/>
              </a:ext>
            </a:extLst>
          </p:cNvPr>
          <p:cNvSpPr txBox="1"/>
          <p:nvPr/>
        </p:nvSpPr>
        <p:spPr>
          <a:xfrm>
            <a:off x="3167954" y="8812042"/>
            <a:ext cx="64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Playing</a:t>
            </a:r>
            <a:endParaRPr lang="pt-BR" sz="1100" dirty="0">
              <a:solidFill>
                <a:srgbClr val="C00000"/>
              </a:solidFill>
            </a:endParaRPr>
          </a:p>
          <a:p>
            <a:r>
              <a:rPr lang="pt-BR" sz="1100" dirty="0">
                <a:solidFill>
                  <a:srgbClr val="C00000"/>
                </a:solidFill>
              </a:rPr>
              <a:t>football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9CFB315-497D-4A97-8B1D-40604AED95B7}"/>
              </a:ext>
            </a:extLst>
          </p:cNvPr>
          <p:cNvSpPr txBox="1"/>
          <p:nvPr/>
        </p:nvSpPr>
        <p:spPr>
          <a:xfrm>
            <a:off x="1619330" y="792352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singing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9344F8-61C7-43F2-944E-9291F919A342}"/>
              </a:ext>
            </a:extLst>
          </p:cNvPr>
          <p:cNvSpPr txBox="1"/>
          <p:nvPr/>
        </p:nvSpPr>
        <p:spPr>
          <a:xfrm>
            <a:off x="4618639" y="710802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taking </a:t>
            </a:r>
            <a:r>
              <a:rPr lang="pt-BR" sz="1100" dirty="0" err="1">
                <a:solidFill>
                  <a:srgbClr val="C00000"/>
                </a:solidFill>
              </a:rPr>
              <a:t>photos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FD0F651-7089-43FB-AE8A-8E7B4916D5FB}"/>
              </a:ext>
            </a:extLst>
          </p:cNvPr>
          <p:cNvSpPr txBox="1"/>
          <p:nvPr/>
        </p:nvSpPr>
        <p:spPr>
          <a:xfrm>
            <a:off x="2977504" y="6323934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</a:rPr>
              <a:t>shopping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CC2FDDC-E3E5-4A01-99EC-E3648BE63A01}"/>
              </a:ext>
            </a:extLst>
          </p:cNvPr>
          <p:cNvSpPr txBox="1"/>
          <p:nvPr/>
        </p:nvSpPr>
        <p:spPr>
          <a:xfrm>
            <a:off x="2368292" y="7888668"/>
            <a:ext cx="944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</a:rPr>
              <a:t>Listening</a:t>
            </a:r>
            <a:r>
              <a:rPr lang="pt-BR" sz="1100" dirty="0">
                <a:solidFill>
                  <a:srgbClr val="C00000"/>
                </a:solidFill>
              </a:rPr>
              <a:t> to </a:t>
            </a:r>
          </a:p>
          <a:p>
            <a:r>
              <a:rPr lang="pt-BR" sz="1100" dirty="0" err="1">
                <a:solidFill>
                  <a:srgbClr val="C00000"/>
                </a:solidFill>
              </a:rPr>
              <a:t>music</a:t>
            </a:r>
            <a:endParaRPr lang="pt-BR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5 - 12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CF8109-FFD6-4463-AA16-9095639757E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4B23E0-0781-4873-8B31-C7DB1914BCCE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AD4768-A142-4437-8F92-5018051A9267}"/>
              </a:ext>
            </a:extLst>
          </p:cNvPr>
          <p:cNvSpPr txBox="1"/>
          <p:nvPr/>
        </p:nvSpPr>
        <p:spPr>
          <a:xfrm>
            <a:off x="3070800" y="1735830"/>
            <a:ext cx="363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a)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visit your cousins?</a:t>
            </a: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b)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does your sister live?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c)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daughter?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d)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is your wife right now?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e)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good relationship with your aunts?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A0CF56-6FD3-4B9C-B22D-D96DAFD171F5}"/>
              </a:ext>
            </a:extLst>
          </p:cNvPr>
          <p:cNvSpPr txBox="1"/>
          <p:nvPr/>
        </p:nvSpPr>
        <p:spPr>
          <a:xfrm>
            <a:off x="3125583" y="6126299"/>
            <a:ext cx="3449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well do you swim?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How often do you surf the web?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When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last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time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traveled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workig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out?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Tell me a hobby you always 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3806C2F-BAE5-43F7-B3D9-BC6A139C5905}"/>
              </a:ext>
            </a:extLst>
          </p:cNvPr>
          <p:cNvSpPr txBox="1"/>
          <p:nvPr/>
        </p:nvSpPr>
        <p:spPr>
          <a:xfrm>
            <a:off x="974002" y="607628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HOBBIES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CFACD5-AC5E-448A-AB17-BFB571F77B30}"/>
              </a:ext>
            </a:extLst>
          </p:cNvPr>
          <p:cNvSpPr txBox="1"/>
          <p:nvPr/>
        </p:nvSpPr>
        <p:spPr>
          <a:xfrm>
            <a:off x="1087142" y="217044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FAMILY</a:t>
            </a:r>
          </a:p>
        </p:txBody>
      </p:sp>
      <p:pic>
        <p:nvPicPr>
          <p:cNvPr id="30" name="Picture 6" descr="Family Members. Membros da família em Inglês - Brasil Escola">
            <a:extLst>
              <a:ext uri="{FF2B5EF4-FFF2-40B4-BE49-F238E27FC236}">
                <a16:creationId xmlns:a16="http://schemas.microsoft.com/office/drawing/2014/main" id="{8DB501A6-521F-4F93-8C7F-A89588A2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8" y="2519766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Qualidade de vida: entenda por que ter um hobby é importante para sua  saúde! - Guia dos Solteiros">
            <a:extLst>
              <a:ext uri="{FF2B5EF4-FFF2-40B4-BE49-F238E27FC236}">
                <a16:creationId xmlns:a16="http://schemas.microsoft.com/office/drawing/2014/main" id="{CB7585A7-C381-415E-A741-610498EB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7" y="65005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7965BC-F9C1-4A0A-A267-B77332EC67A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0F9E32-E761-4485-AFF6-D49916E1AB53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C854DC-A6CD-49A7-B26A-3C16DF10FD6B}"/>
              </a:ext>
            </a:extLst>
          </p:cNvPr>
          <p:cNvSpPr txBox="1"/>
          <p:nvPr/>
        </p:nvSpPr>
        <p:spPr>
          <a:xfrm>
            <a:off x="3982619" y="4107843"/>
            <a:ext cx="2455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Complete as frases de acordo com o site: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9BB75E-E5DC-4132-8957-CC24DBDBE006}"/>
              </a:ext>
            </a:extLst>
          </p:cNvPr>
          <p:cNvSpPr txBox="1"/>
          <p:nvPr/>
        </p:nvSpPr>
        <p:spPr>
          <a:xfrm>
            <a:off x="638175" y="1726884"/>
            <a:ext cx="531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practice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speaking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join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group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English as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soon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as possible.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dirty="0" err="1">
                <a:solidFill>
                  <a:srgbClr val="068A8A"/>
                </a:solidFill>
                <a:latin typeface="system-ui"/>
              </a:rPr>
              <a:t>should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__________________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F17E07E-5849-4229-98EA-4930142BD51F}"/>
              </a:ext>
            </a:extLst>
          </p:cNvPr>
          <p:cNvSpPr txBox="1"/>
          <p:nvPr/>
        </p:nvSpPr>
        <p:spPr>
          <a:xfrm>
            <a:off x="638174" y="3628651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you finish your homework on time.</a:t>
            </a:r>
            <a:endParaRPr lang="pt-BR" sz="12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1" dirty="0">
                <a:solidFill>
                  <a:srgbClr val="C00000"/>
                </a:solidFill>
                <a:effectLst/>
                <a:latin typeface="system-ui"/>
              </a:rPr>
              <a:t>we complete the </a:t>
            </a:r>
            <a:r>
              <a:rPr lang="pt-BR" sz="1200" b="0" i="1" dirty="0" err="1">
                <a:solidFill>
                  <a:srgbClr val="C00000"/>
                </a:solidFill>
                <a:effectLst/>
                <a:latin typeface="system-ui"/>
              </a:rPr>
              <a:t>task</a:t>
            </a:r>
            <a:r>
              <a:rPr lang="pt-BR" sz="1200" b="0" i="1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we complete the </a:t>
            </a:r>
            <a:r>
              <a:rPr lang="pt-BR" sz="1200" b="0" i="0" dirty="0" err="1">
                <a:solidFill>
                  <a:srgbClr val="C00000"/>
                </a:solidFill>
                <a:effectLst/>
                <a:latin typeface="system-ui"/>
              </a:rPr>
              <a:t>task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we complete the </a:t>
            </a:r>
            <a:r>
              <a:rPr lang="pt-BR" sz="1200" b="0" i="0" dirty="0" err="1">
                <a:solidFill>
                  <a:srgbClr val="C00000"/>
                </a:solidFill>
                <a:effectLst/>
                <a:latin typeface="system-ui"/>
              </a:rPr>
              <a:t>task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dirty="0" err="1">
                <a:solidFill>
                  <a:srgbClr val="C00000"/>
                </a:solidFill>
                <a:effectLst/>
                <a:latin typeface="system-ui"/>
              </a:rPr>
              <a:t>they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 help us.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B917C4-6931-4822-A142-1218E209C8D0}"/>
              </a:ext>
            </a:extLst>
          </p:cNvPr>
          <p:cNvSpPr txBox="1"/>
          <p:nvPr/>
        </p:nvSpPr>
        <p:spPr>
          <a:xfrm>
            <a:off x="638174" y="5588698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rain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will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today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it.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won´t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help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us.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bet 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on / time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arrives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stop / will / by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they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i="1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bet /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/ a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lot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cost.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67BFDA8-49EC-4B39-A4EB-86D87F0B74AD}"/>
              </a:ext>
            </a:extLst>
          </p:cNvPr>
          <p:cNvSpPr txBox="1"/>
          <p:nvPr/>
        </p:nvSpPr>
        <p:spPr>
          <a:xfrm>
            <a:off x="4724398" y="5395729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Coloque na ordem correta</a:t>
            </a:r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34CC15-EA17-4D60-9ABA-93F3548FD0D9}"/>
              </a:ext>
            </a:extLst>
          </p:cNvPr>
          <p:cNvSpPr txBox="1"/>
          <p:nvPr/>
        </p:nvSpPr>
        <p:spPr>
          <a:xfrm>
            <a:off x="638173" y="7463662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it.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What?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could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what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can't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am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 _____ after the 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AFB81B5-2197-462C-B7AE-9F1FCE9B3EAE}"/>
              </a:ext>
            </a:extLst>
          </p:cNvPr>
          <p:cNvSpPr txBox="1"/>
          <p:nvPr/>
        </p:nvSpPr>
        <p:spPr>
          <a:xfrm>
            <a:off x="3931695" y="2903989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D2B2AAE-A70B-4204-9C8A-60C31D1FD281}"/>
              </a:ext>
            </a:extLst>
          </p:cNvPr>
          <p:cNvSpPr txBox="1"/>
          <p:nvPr/>
        </p:nvSpPr>
        <p:spPr>
          <a:xfrm>
            <a:off x="3931694" y="8203562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49FB79-57C9-4C48-9235-7DA9CC7F09F9}"/>
              </a:ext>
            </a:extLst>
          </p:cNvPr>
          <p:cNvSpPr txBox="1"/>
          <p:nvPr/>
        </p:nvSpPr>
        <p:spPr>
          <a:xfrm>
            <a:off x="3451152" y="5659435"/>
            <a:ext cx="358848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1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11. I bet 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it will 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rain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today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</a:br>
            <a:r>
              <a:rPr lang="pt-BR" sz="11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12. I bet 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he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won´t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help us.</a:t>
            </a:r>
            <a:b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</a:br>
            <a:endParaRPr lang="pt-BR" sz="11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pt-BR" sz="11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13. I bet 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she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arrives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on time.</a:t>
            </a:r>
            <a:b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</a:br>
            <a:endParaRPr lang="pt-BR" sz="11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pt-BR" sz="11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14. I bet 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they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will stop by.</a:t>
            </a:r>
            <a:b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</a:br>
            <a:endParaRPr lang="pt-BR" sz="11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pt-BR" sz="11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15. I bet 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that 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cost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 a </a:t>
            </a:r>
            <a:r>
              <a:rPr lang="pt-BR" sz="1100" b="0" i="0" u="none" strike="noStrike" dirty="0" err="1">
                <a:solidFill>
                  <a:srgbClr val="C00000"/>
                </a:solidFill>
                <a:effectLst/>
                <a:latin typeface="system-ui"/>
              </a:rPr>
              <a:t>lot</a:t>
            </a:r>
            <a: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b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</a:br>
            <a:endParaRPr lang="pt-BR" sz="11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9DB4FC-ABCC-48F1-A873-4AAC80787C2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EEA5FC-9B2B-4C61-B1B9-E2051991D69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036FF5-8652-4EF7-8999-4BDC239F1D92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Pass something up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(decline)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recusar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will have to pass the job offer up because of my trip.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Run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(finish, use or sell all of something)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esgotar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sem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I've run out of milk.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Stick 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(to adhere, remain faithful)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seguir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manter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fiel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 must stick to your principles.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4" name="Picture 8" descr="Pass up - definition of pass up by The Free Dictionary">
            <a:extLst>
              <a:ext uri="{FF2B5EF4-FFF2-40B4-BE49-F238E27FC236}">
                <a16:creationId xmlns:a16="http://schemas.microsoft.com/office/drawing/2014/main" id="{3B0F3B23-AC39-49AA-9BCF-FDA90134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98" y="1747838"/>
            <a:ext cx="12858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HEN YOU RUN OUT OF MILK - YouTube">
            <a:extLst>
              <a:ext uri="{FF2B5EF4-FFF2-40B4-BE49-F238E27FC236}">
                <a16:creationId xmlns:a16="http://schemas.microsoft.com/office/drawing/2014/main" id="{D09D224F-7DD5-4022-89B8-57324904E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48" y="4819650"/>
            <a:ext cx="1957772" cy="1096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Stick to it! | faithandfitnessembrace">
            <a:extLst>
              <a:ext uri="{FF2B5EF4-FFF2-40B4-BE49-F238E27FC236}">
                <a16:creationId xmlns:a16="http://schemas.microsoft.com/office/drawing/2014/main" id="{2CEF406D-02E6-4996-8B25-7B92A30D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83" y="7581674"/>
            <a:ext cx="1357502" cy="13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702545" y="1244971"/>
            <a:ext cx="5385437" cy="7779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Ficou brutalmente claro que ele não estava interessado em ouvir minha opinião.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plantar seu jardim aqui.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menino quase largou o emprego depois disso.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me entende totalmente.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realmente não me importo com o que você pensa.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simplesmente não entende.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com tanta fome que poderia comer um cavalo.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 bem.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correu rapidamente.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chuva caiu forte durante a tempestade.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Jane estava sentada debaixo da árvore.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Tenho uma irmã que mora na Itália.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Há uma árvore ao lado da minha casa.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e Jane estão escondidos dentro do guarda-roupa.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guarda todas as moedas em uma caixa.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dois países estavam em guerra.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final do dia.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exército está em movimento.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está em dívida com sua mãe.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Talvez eles já estejam lá agora.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D88BCC-55C9-4458-8FC2-7CEA8F6589A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EB2E4C-AD94-4280-98FD-5DA5DA6C000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E34C1-0581-436B-B394-0F25D5E75F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81B7D-FFC1-48D2-AB25-6B50D01D68B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919A94-2F7F-4E07-B129-7876D5F01C74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FAMILY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 que frequência você visita seus primos?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sua irmã mora?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tem uma filha?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está sua esposa agora?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tem um bom relacionamento com suas tias?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CA683C-BB8D-4947-867D-DA8FBF7A9080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HOBBIES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Quão bem você nada?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 que frequência você navega na Web?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Quando foi a última vez que você viajou?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gosta de malhar?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Conte-me um hobby que você sempre faz?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sempre faz no fim de semana?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 que horas você costuma se levantar de manhã?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costuma fazer em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está sua carteira?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Por que você está tão feliz?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Quão complicado é aprender inglês?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Qual a idade da sua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trabalha duro para estudar?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canta bem?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pode fazer facilmente?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está em dívida com alguém?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consegue estudar 05 horas sem descanso?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quer fazer aos 50 anos?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gasta dinheiro sem se arrepender?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Alguém sabe disso?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estava em casa ontem à noite?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perdeu seu anel na praia?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Sua mãe ouve música?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precisa se sentar um pouco?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carro está pegando fogo?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10683</TotalTime>
  <Words>2330</Words>
  <Application>Microsoft Office PowerPoint</Application>
  <PresentationFormat>Papel A4 (210 x 297 mm)</PresentationFormat>
  <Paragraphs>518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539</cp:revision>
  <cp:lastPrinted>2022-03-17T12:52:41Z</cp:lastPrinted>
  <dcterms:created xsi:type="dcterms:W3CDTF">2021-10-15T13:30:39Z</dcterms:created>
  <dcterms:modified xsi:type="dcterms:W3CDTF">2022-03-22T19:52:03Z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