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46" y="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30/03/2022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12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865589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Perfect</a:t>
            </a:r>
            <a:endParaRPr lang="pt-BR" sz="1400" i="1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556E23C-A52A-4D62-B195-376389E62BDC}"/>
              </a:ext>
            </a:extLst>
          </p:cNvPr>
          <p:cNvSpPr/>
          <p:nvPr/>
        </p:nvSpPr>
        <p:spPr>
          <a:xfrm>
            <a:off x="304371" y="1007121"/>
            <a:ext cx="1481900" cy="27699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ENVIROMENT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D79F6C-D21C-41A6-BEB5-D66C58EB2DD4}"/>
              </a:ext>
            </a:extLst>
          </p:cNvPr>
          <p:cNvSpPr txBox="1"/>
          <p:nvPr/>
        </p:nvSpPr>
        <p:spPr>
          <a:xfrm>
            <a:off x="963864" y="73240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Sky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B03887-1C13-4318-9B59-9C89B7DBE707}"/>
              </a:ext>
            </a:extLst>
          </p:cNvPr>
          <p:cNvSpPr txBox="1"/>
          <p:nvPr/>
        </p:nvSpPr>
        <p:spPr>
          <a:xfrm>
            <a:off x="3075498" y="51728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Lake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8966D7-547F-4D13-BD2D-5617AA9C3559}"/>
              </a:ext>
            </a:extLst>
          </p:cNvPr>
          <p:cNvSpPr txBox="1"/>
          <p:nvPr/>
        </p:nvSpPr>
        <p:spPr>
          <a:xfrm>
            <a:off x="5081947" y="73771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Mountain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BA9FB03-C863-4BDF-9F6C-4590DDE18A21}"/>
              </a:ext>
            </a:extLst>
          </p:cNvPr>
          <p:cNvSpPr txBox="1"/>
          <p:nvPr/>
        </p:nvSpPr>
        <p:spPr>
          <a:xfrm>
            <a:off x="963864" y="51728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River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5B43D51-DBB2-48D1-AB84-B61E4225EA67}"/>
              </a:ext>
            </a:extLst>
          </p:cNvPr>
          <p:cNvSpPr txBox="1"/>
          <p:nvPr/>
        </p:nvSpPr>
        <p:spPr>
          <a:xfrm>
            <a:off x="5241223" y="51404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Beach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6B132E-EB8A-4C8F-AEF4-971BB6659735}"/>
              </a:ext>
            </a:extLst>
          </p:cNvPr>
          <p:cNvSpPr txBox="1"/>
          <p:nvPr/>
        </p:nvSpPr>
        <p:spPr>
          <a:xfrm>
            <a:off x="3075498" y="3265655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Island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525098-FEAE-4415-BDBF-58B1ADDB0C0C}"/>
              </a:ext>
            </a:extLst>
          </p:cNvPr>
          <p:cNvSpPr txBox="1"/>
          <p:nvPr/>
        </p:nvSpPr>
        <p:spPr>
          <a:xfrm>
            <a:off x="3091114" y="736144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Desert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E6FAF91-F3E0-4A3C-99F1-010E0D75D04F}"/>
              </a:ext>
            </a:extLst>
          </p:cNvPr>
          <p:cNvSpPr txBox="1"/>
          <p:nvPr/>
        </p:nvSpPr>
        <p:spPr>
          <a:xfrm>
            <a:off x="5312137" y="332755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Sea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A4985E5-E71E-4299-A364-3E751E4F6AE0}"/>
              </a:ext>
            </a:extLst>
          </p:cNvPr>
          <p:cNvSpPr txBox="1"/>
          <p:nvPr/>
        </p:nvSpPr>
        <p:spPr>
          <a:xfrm>
            <a:off x="769069" y="3277428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Waterfalls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8" name="Picture 4" descr="Turkey's most beautiful waterfalls | Daily Sabah">
            <a:extLst>
              <a:ext uri="{FF2B5EF4-FFF2-40B4-BE49-F238E27FC236}">
                <a16:creationId xmlns:a16="http://schemas.microsoft.com/office/drawing/2014/main" id="{2CA1AEA0-4974-4C6C-8813-BE15D2A3C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8" y="1926613"/>
            <a:ext cx="1944763" cy="12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SON ISLAND (AUSTRÁLIA): 93 fotos, comparação de preços e avaliações -  Tripadvisor">
            <a:extLst>
              <a:ext uri="{FF2B5EF4-FFF2-40B4-BE49-F238E27FC236}">
                <a16:creationId xmlns:a16="http://schemas.microsoft.com/office/drawing/2014/main" id="{F1326029-FDA8-43EB-8171-3E9D235A1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45" y="1943644"/>
            <a:ext cx="1942132" cy="1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(scientifically proven) reasons why the sea is good for you - LifeGate">
            <a:extLst>
              <a:ext uri="{FF2B5EF4-FFF2-40B4-BE49-F238E27FC236}">
                <a16:creationId xmlns:a16="http://schemas.microsoft.com/office/drawing/2014/main" id="{83F36A38-208B-410E-BB08-91E32461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28" y="3842189"/>
            <a:ext cx="1884218" cy="1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a - Stock Photos e Imagens - iStock">
            <a:extLst>
              <a:ext uri="{FF2B5EF4-FFF2-40B4-BE49-F238E27FC236}">
                <a16:creationId xmlns:a16="http://schemas.microsoft.com/office/drawing/2014/main" id="{413654EC-96A3-442A-B45D-582FC2CD4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17" y="1964907"/>
            <a:ext cx="1942131" cy="1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sert definição e significado | Dicionário Inglês Collins">
            <a:extLst>
              <a:ext uri="{FF2B5EF4-FFF2-40B4-BE49-F238E27FC236}">
                <a16:creationId xmlns:a16="http://schemas.microsoft.com/office/drawing/2014/main" id="{095679B7-80B5-4877-A5A4-430DCDB67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86" y="5970288"/>
            <a:ext cx="1901850" cy="12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ke definição e significado | Dicionário Inglês Collins">
            <a:extLst>
              <a:ext uri="{FF2B5EF4-FFF2-40B4-BE49-F238E27FC236}">
                <a16:creationId xmlns:a16="http://schemas.microsoft.com/office/drawing/2014/main" id="{D84AF168-C65B-46E6-8F56-DA0A0AA85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55" y="3848036"/>
            <a:ext cx="1942131" cy="1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VER (noun) definition and synonyms | Macmillan Dictionary">
            <a:extLst>
              <a:ext uri="{FF2B5EF4-FFF2-40B4-BE49-F238E27FC236}">
                <a16:creationId xmlns:a16="http://schemas.microsoft.com/office/drawing/2014/main" id="{AED1472E-1797-4815-B35D-BA4C033EC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1" y="3946673"/>
            <a:ext cx="1944000" cy="11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lue Sky Céu - Foto gratuita no Pixabay">
            <a:extLst>
              <a:ext uri="{FF2B5EF4-FFF2-40B4-BE49-F238E27FC236}">
                <a16:creationId xmlns:a16="http://schemas.microsoft.com/office/drawing/2014/main" id="{578422EB-A1B6-4919-9EE3-A7AEF125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9" y="5956143"/>
            <a:ext cx="1940866" cy="12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aurus Mountains | mountains, Turkey | Britannica">
            <a:extLst>
              <a:ext uri="{FF2B5EF4-FFF2-40B4-BE49-F238E27FC236}">
                <a16:creationId xmlns:a16="http://schemas.microsoft.com/office/drawing/2014/main" id="{1FBA3462-0751-4240-8E96-58F2B067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47" y="5995337"/>
            <a:ext cx="1901850" cy="12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12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865589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Perfect</a:t>
            </a:r>
            <a:endParaRPr lang="pt-BR" sz="1400" i="1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556E23C-A52A-4D62-B195-376389E62BDC}"/>
              </a:ext>
            </a:extLst>
          </p:cNvPr>
          <p:cNvSpPr/>
          <p:nvPr/>
        </p:nvSpPr>
        <p:spPr>
          <a:xfrm>
            <a:off x="304371" y="1070916"/>
            <a:ext cx="1481900" cy="27699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ANIMALS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D79F6C-D21C-41A6-BEB5-D66C58EB2DD4}"/>
              </a:ext>
            </a:extLst>
          </p:cNvPr>
          <p:cNvSpPr txBox="1"/>
          <p:nvPr/>
        </p:nvSpPr>
        <p:spPr>
          <a:xfrm>
            <a:off x="587321" y="675021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Crocodile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B03887-1C13-4318-9B59-9C89B7DBE707}"/>
              </a:ext>
            </a:extLst>
          </p:cNvPr>
          <p:cNvSpPr txBox="1"/>
          <p:nvPr/>
        </p:nvSpPr>
        <p:spPr>
          <a:xfrm>
            <a:off x="2814927" y="474939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Monkey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8966D7-547F-4D13-BD2D-5617AA9C3559}"/>
              </a:ext>
            </a:extLst>
          </p:cNvPr>
          <p:cNvSpPr txBox="1"/>
          <p:nvPr/>
        </p:nvSpPr>
        <p:spPr>
          <a:xfrm>
            <a:off x="5255344" y="6795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Lion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BA9FB03-C863-4BDF-9F6C-4590DDE18A21}"/>
              </a:ext>
            </a:extLst>
          </p:cNvPr>
          <p:cNvSpPr txBox="1"/>
          <p:nvPr/>
        </p:nvSpPr>
        <p:spPr>
          <a:xfrm>
            <a:off x="721407" y="469975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Horse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5B43D51-DBB2-48D1-AB84-B61E4225EA67}"/>
              </a:ext>
            </a:extLst>
          </p:cNvPr>
          <p:cNvSpPr txBox="1"/>
          <p:nvPr/>
        </p:nvSpPr>
        <p:spPr>
          <a:xfrm>
            <a:off x="5177157" y="4749395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Tiger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6B132E-EB8A-4C8F-AEF4-971BB6659735}"/>
              </a:ext>
            </a:extLst>
          </p:cNvPr>
          <p:cNvSpPr txBox="1"/>
          <p:nvPr/>
        </p:nvSpPr>
        <p:spPr>
          <a:xfrm>
            <a:off x="3107881" y="2863863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Dog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525098-FEAE-4415-BDBF-58B1ADDB0C0C}"/>
              </a:ext>
            </a:extLst>
          </p:cNvPr>
          <p:cNvSpPr txBox="1"/>
          <p:nvPr/>
        </p:nvSpPr>
        <p:spPr>
          <a:xfrm>
            <a:off x="3002399" y="68223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Fox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E6FAF91-F3E0-4A3C-99F1-010E0D75D04F}"/>
              </a:ext>
            </a:extLst>
          </p:cNvPr>
          <p:cNvSpPr txBox="1"/>
          <p:nvPr/>
        </p:nvSpPr>
        <p:spPr>
          <a:xfrm>
            <a:off x="5052762" y="28982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Parrot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A4985E5-E71E-4299-A364-3E751E4F6AE0}"/>
              </a:ext>
            </a:extLst>
          </p:cNvPr>
          <p:cNvSpPr txBox="1"/>
          <p:nvPr/>
        </p:nvSpPr>
        <p:spPr>
          <a:xfrm>
            <a:off x="788398" y="287580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Cat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28BB042-E86A-45F9-8B23-E5D3261E9F4C}"/>
              </a:ext>
            </a:extLst>
          </p:cNvPr>
          <p:cNvSpPr txBox="1"/>
          <p:nvPr/>
        </p:nvSpPr>
        <p:spPr>
          <a:xfrm>
            <a:off x="721407" y="86633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Shark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84FE84A-C77D-4F59-B1D1-957E491261B5}"/>
              </a:ext>
            </a:extLst>
          </p:cNvPr>
          <p:cNvSpPr txBox="1"/>
          <p:nvPr/>
        </p:nvSpPr>
        <p:spPr>
          <a:xfrm>
            <a:off x="3078843" y="87186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Cow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15DBB4A-F8E3-466E-9B71-9F39C437961B}"/>
              </a:ext>
            </a:extLst>
          </p:cNvPr>
          <p:cNvSpPr txBox="1"/>
          <p:nvPr/>
        </p:nvSpPr>
        <p:spPr>
          <a:xfrm>
            <a:off x="5159163" y="864113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Snake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AB9F93-BC59-453D-A50F-89A14A15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55" y="1563449"/>
            <a:ext cx="1324421" cy="13244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31BA7E-4DA3-4ED5-99A2-BF82014A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9" y="1658170"/>
            <a:ext cx="1153447" cy="115344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B5A4D22-0382-465D-8720-EEEAD9C59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9" y="1565278"/>
            <a:ext cx="1299179" cy="12991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1EEE52A-4D7F-4055-BAF6-A20EA875C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30" y="3497336"/>
            <a:ext cx="1157801" cy="11578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B40068-EB2D-4D6B-B7CC-5865DD719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12" y="3427535"/>
            <a:ext cx="1297404" cy="12974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7106901-E0EF-40CE-B2CF-3621D2FF3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1" y="3385447"/>
            <a:ext cx="1249060" cy="124906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FC37932-4B56-41C5-9352-6E63C8F7D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71" y="5151196"/>
            <a:ext cx="1434987" cy="143498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C6E0048-C64A-4F61-8B73-AAFEFAA714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26" y="5512629"/>
            <a:ext cx="1063002" cy="106300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207FB79-D0A2-4E2B-931E-05DFC18D5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5" y="5491427"/>
            <a:ext cx="1063003" cy="1063003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991317D-FEDE-4DCB-8D7D-40C90E6417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87" y="7259144"/>
            <a:ext cx="1299031" cy="129903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51D0AA30-FC46-4B1C-A425-9277470266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50" y="6891599"/>
            <a:ext cx="1764845" cy="176484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6FD9EF3-A406-43B5-A6E3-FE2918384EC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9" b="18266"/>
          <a:stretch/>
        </p:blipFill>
        <p:spPr>
          <a:xfrm>
            <a:off x="212281" y="7268060"/>
            <a:ext cx="1944763" cy="13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11010</TotalTime>
  <Words>65</Words>
  <Application>Microsoft Office PowerPoint</Application>
  <PresentationFormat>Papel A4 (210 x 297 mm)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583</cp:revision>
  <cp:lastPrinted>2022-03-23T17:29:41Z</cp:lastPrinted>
  <dcterms:created xsi:type="dcterms:W3CDTF">2021-10-15T13:30:39Z</dcterms:created>
  <dcterms:modified xsi:type="dcterms:W3CDTF">2022-03-30T19:43:19Z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