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358" y="4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17/03/2022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1 - 10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Viver		          - Estudar		             - Trabalhar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Assistir		          - Ir 		             - Ter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Jogar		          - Amar		             - Ir 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Escrever		          - Abrir		             - Pensar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Deixar		          - Cantar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School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Windows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Before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After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Class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Opinion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Student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Night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Good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Dollars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775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Escola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Depois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Manhã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Opinião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Antes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Semana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Aluna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Noite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Janelas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971550" cy="32777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So_gs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Br_z_i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S_c_er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W_rk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B_ach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Fri_n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>
                <a:latin typeface="system-ui"/>
              </a:rPr>
              <a:t>_</a:t>
            </a:r>
            <a:r>
              <a:rPr lang="en-US" sz="1200" spc="300" dirty="0" err="1">
                <a:latin typeface="system-ui"/>
              </a:rPr>
              <a:t>hu_ch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Ci_em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Ki_s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T_me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190" y="5874688"/>
            <a:ext cx="1380253" cy="32833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B_y_rie_d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Bo_k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iz_a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B_eak_ast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F_lm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N_ws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 </a:t>
            </a:r>
            <a:r>
              <a:rPr lang="pt-BR" sz="1200" b="0" i="0" spc="300" dirty="0">
                <a:effectLst/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ek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a_e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ft_rn_on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spc="300" dirty="0" err="1">
                <a:latin typeface="system-ui"/>
              </a:rPr>
              <a:t>eer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encontrar um novo apartamento.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relaxar nas férias.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surpreender meus pais.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lavar meu carro.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adotar uma criança.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levá-lo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lavar a roupa.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trabalhar até tarde.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tirar o lixo.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a minha vez de escolher onde vamos comer.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disso?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do que disse?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 de que ele não virá?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Tenho certeza da minha fé.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há banheiro no apartamento?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você tem alguma mudança em você?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Aliás, ele é uma pessoa difícil.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saia daqui.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adorei sua camisa.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08476" y="774806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Bob nos convidou para jantar para comemorar seu aniversário.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Sua história não bate.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Jane quebrou com a morte de seu pai.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A8C7C9-809E-4FED-84FF-3991CB92540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041273-93D4-4D2A-9D82-6849E8A2ADDD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5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 in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Spain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help)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basketball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(go / play)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__________ the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train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(play / catch)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__________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park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father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___________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drink)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 to the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Beach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eat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 to play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soccer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353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e-mail / to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friend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thinks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is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rains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usually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smells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kitchen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delicious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in.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songs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generally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night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Sunday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to / a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gallery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go.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He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email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rises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sun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teeth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brushes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always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/ up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gets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/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They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244931-67DD-44B5-A62B-3436669329B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E23A2A-8FF6-4717-B497-3A91D75E8FEB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96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Where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work?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How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When do we start?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play football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weekend?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Where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go to the cinema?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When do we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leave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kids?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time?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drink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to be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Italian?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read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books?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see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stars?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Chinese?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swim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listen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jazz?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64E06F-A441-430D-B73F-D295FF35DDA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016B6-7787-4508-990C-1EF7616095A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454EE2E-A1FF-46BE-B13F-BD7D8CD88E8E}"/>
              </a:ext>
            </a:extLst>
          </p:cNvPr>
          <p:cNvGrpSpPr/>
          <p:nvPr/>
        </p:nvGrpSpPr>
        <p:grpSpPr>
          <a:xfrm>
            <a:off x="1482528" y="1029948"/>
            <a:ext cx="3892943" cy="4065821"/>
            <a:chOff x="0" y="0"/>
            <a:chExt cx="4295775" cy="4295775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08BB557-98C7-4CDB-B783-58CDBA53F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95775" cy="429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B387744-9D99-421A-9EFC-142602F20DA1}"/>
                </a:ext>
              </a:extLst>
            </p:cNvPr>
            <p:cNvSpPr/>
            <p:nvPr/>
          </p:nvSpPr>
          <p:spPr>
            <a:xfrm>
              <a:off x="1000125" y="1295400"/>
              <a:ext cx="685800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E1D0925-6C73-41AC-B4F9-7757A69E6D6A}"/>
                </a:ext>
              </a:extLst>
            </p:cNvPr>
            <p:cNvSpPr/>
            <p:nvPr/>
          </p:nvSpPr>
          <p:spPr>
            <a:xfrm>
              <a:off x="1876425" y="1285875"/>
              <a:ext cx="69532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93E78DB-E78B-442E-BF61-FBA58C6BFC3F}"/>
                </a:ext>
              </a:extLst>
            </p:cNvPr>
            <p:cNvSpPr/>
            <p:nvPr/>
          </p:nvSpPr>
          <p:spPr>
            <a:xfrm>
              <a:off x="228600" y="2105025"/>
              <a:ext cx="714375" cy="1143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9316A1F-AF3D-49E8-AF6E-EB1988589783}"/>
                </a:ext>
              </a:extLst>
            </p:cNvPr>
            <p:cNvSpPr/>
            <p:nvPr/>
          </p:nvSpPr>
          <p:spPr>
            <a:xfrm>
              <a:off x="2647950" y="2114550"/>
              <a:ext cx="685800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EDC7E6-EEAF-4B1A-80DB-0BAB7FF467AE}"/>
                </a:ext>
              </a:extLst>
            </p:cNvPr>
            <p:cNvSpPr/>
            <p:nvPr/>
          </p:nvSpPr>
          <p:spPr>
            <a:xfrm>
              <a:off x="104775" y="2981325"/>
              <a:ext cx="628650" cy="104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7670822-E250-401E-9307-BA940F3851AF}"/>
                </a:ext>
              </a:extLst>
            </p:cNvPr>
            <p:cNvSpPr/>
            <p:nvPr/>
          </p:nvSpPr>
          <p:spPr>
            <a:xfrm>
              <a:off x="1571625" y="3000375"/>
              <a:ext cx="733425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AE3677C-DEEC-4857-8CAF-AE4688384867}"/>
                </a:ext>
              </a:extLst>
            </p:cNvPr>
            <p:cNvSpPr/>
            <p:nvPr/>
          </p:nvSpPr>
          <p:spPr>
            <a:xfrm>
              <a:off x="3400425" y="3009900"/>
              <a:ext cx="714375" cy="123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EC8CAEB-533D-4D70-A906-3D1FACD07027}"/>
                </a:ext>
              </a:extLst>
            </p:cNvPr>
            <p:cNvSpPr/>
            <p:nvPr/>
          </p:nvSpPr>
          <p:spPr>
            <a:xfrm>
              <a:off x="342900" y="3895725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090B9FB-B2A8-4A8C-BBD5-01D136BC8876}"/>
                </a:ext>
              </a:extLst>
            </p:cNvPr>
            <p:cNvSpPr/>
            <p:nvPr/>
          </p:nvSpPr>
          <p:spPr>
            <a:xfrm>
              <a:off x="1438275" y="3905250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17CDD8D-65F5-4CAB-BB84-690D7E277BB5}"/>
                </a:ext>
              </a:extLst>
            </p:cNvPr>
            <p:cNvSpPr/>
            <p:nvPr/>
          </p:nvSpPr>
          <p:spPr>
            <a:xfrm>
              <a:off x="2352675" y="3914775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4EAEAE6-92DF-4970-8CBE-92AA292F64CB}"/>
                </a:ext>
              </a:extLst>
            </p:cNvPr>
            <p:cNvSpPr/>
            <p:nvPr/>
          </p:nvSpPr>
          <p:spPr>
            <a:xfrm>
              <a:off x="3381375" y="3886200"/>
              <a:ext cx="714375" cy="133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507CF27-3E49-4D41-AB42-A0521B2D17F7}"/>
              </a:ext>
            </a:extLst>
          </p:cNvPr>
          <p:cNvGrpSpPr/>
          <p:nvPr/>
        </p:nvGrpSpPr>
        <p:grpSpPr>
          <a:xfrm>
            <a:off x="1402099" y="5136921"/>
            <a:ext cx="4053799" cy="4100713"/>
            <a:chOff x="0" y="0"/>
            <a:chExt cx="4152900" cy="432435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D119BF2B-1D91-426C-B6B6-E9CB8731B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71"/>
            <a:stretch/>
          </p:blipFill>
          <p:spPr bwMode="auto">
            <a:xfrm>
              <a:off x="0" y="0"/>
              <a:ext cx="4152900" cy="43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9F662F8-CDF2-40E8-95D7-58B5CA91EB2A}"/>
                </a:ext>
              </a:extLst>
            </p:cNvPr>
            <p:cNvSpPr/>
            <p:nvPr/>
          </p:nvSpPr>
          <p:spPr>
            <a:xfrm>
              <a:off x="866775" y="9429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4744C40-85C5-4BF4-A14D-535DF62C0F44}"/>
                </a:ext>
              </a:extLst>
            </p:cNvPr>
            <p:cNvSpPr/>
            <p:nvPr/>
          </p:nvSpPr>
          <p:spPr>
            <a:xfrm>
              <a:off x="2428875" y="8953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39D16CF9-A953-4462-B0C5-440A695C3A0E}"/>
                </a:ext>
              </a:extLst>
            </p:cNvPr>
            <p:cNvSpPr/>
            <p:nvPr/>
          </p:nvSpPr>
          <p:spPr>
            <a:xfrm>
              <a:off x="3314700" y="96202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A72C525-766A-4ED9-9EA2-C6B83C87AE47}"/>
                </a:ext>
              </a:extLst>
            </p:cNvPr>
            <p:cNvSpPr/>
            <p:nvPr/>
          </p:nvSpPr>
          <p:spPr>
            <a:xfrm>
              <a:off x="3343275" y="15811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BF83D2C5-9B9A-4072-B668-0E1F90C82A21}"/>
                </a:ext>
              </a:extLst>
            </p:cNvPr>
            <p:cNvSpPr/>
            <p:nvPr/>
          </p:nvSpPr>
          <p:spPr>
            <a:xfrm>
              <a:off x="1057275" y="361950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2641205-9638-47F6-9EBF-62C184AE55DC}"/>
                </a:ext>
              </a:extLst>
            </p:cNvPr>
            <p:cNvSpPr/>
            <p:nvPr/>
          </p:nvSpPr>
          <p:spPr>
            <a:xfrm>
              <a:off x="1914525" y="35337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44CB367-55AE-4795-A697-AE8B64F6EDB6}"/>
                </a:ext>
              </a:extLst>
            </p:cNvPr>
            <p:cNvSpPr/>
            <p:nvPr/>
          </p:nvSpPr>
          <p:spPr>
            <a:xfrm>
              <a:off x="1914525" y="41814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04B42E7-5D5F-4584-811A-05160B3A7090}"/>
                </a:ext>
              </a:extLst>
            </p:cNvPr>
            <p:cNvSpPr/>
            <p:nvPr/>
          </p:nvSpPr>
          <p:spPr>
            <a:xfrm>
              <a:off x="2952750" y="4181475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B40D64E-5AF7-4BDD-B5D5-17AEBA0639B9}"/>
                </a:ext>
              </a:extLst>
            </p:cNvPr>
            <p:cNvSpPr/>
            <p:nvPr/>
          </p:nvSpPr>
          <p:spPr>
            <a:xfrm>
              <a:off x="3324225" y="293370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7013A36-618D-44F2-B6A6-B922E3E432F6}"/>
                </a:ext>
              </a:extLst>
            </p:cNvPr>
            <p:cNvSpPr/>
            <p:nvPr/>
          </p:nvSpPr>
          <p:spPr>
            <a:xfrm>
              <a:off x="1152525" y="1581150"/>
              <a:ext cx="781050" cy="142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4 - 10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41D7BC-2547-4CEB-9023-66C472CBCE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80C838A-4BC3-4A68-A3F9-16762E43B84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time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up?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hours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on-line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on weekends?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parking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problem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Uber? Why?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expensive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bus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airplane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Daily Routine: Amazing Morning Routine for Being More Happy, Productive and  Healthy (Daily Routine, Daily Rituals, Daily Routine Makeover, Productivity  Book 1) (English Edition) - eBooks em Inglês na Amazon.com.br">
            <a:extLst>
              <a:ext uri="{FF2B5EF4-FFF2-40B4-BE49-F238E27FC236}">
                <a16:creationId xmlns:a16="http://schemas.microsoft.com/office/drawing/2014/main" id="{FB0F2C9E-DA6B-4EA3-A8D8-BAEBB802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3" y="209067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otechnology and the Transportation Industry">
            <a:extLst>
              <a:ext uri="{FF2B5EF4-FFF2-40B4-BE49-F238E27FC236}">
                <a16:creationId xmlns:a16="http://schemas.microsoft.com/office/drawing/2014/main" id="{574C9ADC-E1AE-4526-8E6C-9DBA48DB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1" y="663139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486561" y="6232006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TRANSPORTATION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5 - 10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067392-93F9-4425-AE05-8664A1BE77E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75C35-FABA-4C94-94F1-30AAC8134F09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C74AA6-DF56-4959-84A1-2658207E34D4}"/>
              </a:ext>
            </a:extLst>
          </p:cNvPr>
          <p:cNvSpPr txBox="1"/>
          <p:nvPr/>
        </p:nvSpPr>
        <p:spPr>
          <a:xfrm>
            <a:off x="668741" y="1613748"/>
            <a:ext cx="57661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find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apartment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plan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find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a new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apartment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next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month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relax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Where?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surprise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How?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car.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adopt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...?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2B65F-4658-448F-875E-3D14F5E16731}"/>
              </a:ext>
            </a:extLst>
          </p:cNvPr>
          <p:cNvSpPr txBox="1"/>
          <p:nvPr/>
        </p:nvSpPr>
        <p:spPr>
          <a:xfrm>
            <a:off x="668741" y="3665544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________________________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his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her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their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D95543-43FB-4129-BC1C-9A04768F2359}"/>
              </a:ext>
            </a:extLst>
          </p:cNvPr>
          <p:cNvSpPr txBox="1"/>
          <p:nvPr/>
        </p:nvSpPr>
        <p:spPr>
          <a:xfrm>
            <a:off x="668741" y="5604536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that?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of what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said?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am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faith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632CC6-3E07-47D4-8D00-D9892CCEC3B1}"/>
              </a:ext>
            </a:extLst>
          </p:cNvPr>
          <p:cNvSpPr txBox="1"/>
          <p:nvPr/>
        </p:nvSpPr>
        <p:spPr>
          <a:xfrm>
            <a:off x="668741" y="7538948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is there a bathroom in the apartment?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do you have any change on you?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he is a difficult person.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get out of here.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loved your shirt. </a:t>
            </a:r>
            <a:r>
              <a:rPr lang="en-US" sz="1200" b="1" i="1" dirty="0">
                <a:solidFill>
                  <a:srgbClr val="212529"/>
                </a:solidFill>
                <a:latin typeface="system-ui"/>
              </a:rPr>
              <a:t>Which one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1695" y="4401874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OBS:  Crie novas frases: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EECF8A-57C3-466D-AD23-A953E1CC7AC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FA920-DC48-434B-8900-AB9F0B91577F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Ask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out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(Invite)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Convidar alguém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Bob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asked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us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out 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dinner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celebrate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birthday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Add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(make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sense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fazer sentido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His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story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doesn't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up.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Break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get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upset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ficar triste ou decepcionado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Jane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broke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the death of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050" name="Picture 2" descr="How to Ask Someone out on a Date | The Everygirl">
            <a:extLst>
              <a:ext uri="{FF2B5EF4-FFF2-40B4-BE49-F238E27FC236}">
                <a16:creationId xmlns:a16="http://schemas.microsoft.com/office/drawing/2014/main" id="{D4E752C7-B95A-4FFA-8C73-522EA344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2" y="1641886"/>
            <a:ext cx="2128211" cy="1276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Doesn't Add up- The Problem of Common Core Math - John Nelson Darby  Academy">
            <a:extLst>
              <a:ext uri="{FF2B5EF4-FFF2-40B4-BE49-F238E27FC236}">
                <a16:creationId xmlns:a16="http://schemas.microsoft.com/office/drawing/2014/main" id="{A10CD45F-79AD-4AC0-857D-B07A9058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10" y="4442872"/>
            <a:ext cx="2628106" cy="1314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7,231 Crying Tears Stock Photos, Pictures &amp; Royalty-Free Images - iStock">
            <a:extLst>
              <a:ext uri="{FF2B5EF4-FFF2-40B4-BE49-F238E27FC236}">
                <a16:creationId xmlns:a16="http://schemas.microsoft.com/office/drawing/2014/main" id="{5AA1DC86-EF87-450B-AD59-47EF01A9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92" y="7196585"/>
            <a:ext cx="2025526" cy="1347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A196AB-0C3F-4F80-BD9C-6F970E9B7E0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ED5DA4-1769-4B65-8C74-3A390AB7200C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8872C8-8A84-4C84-A49F-D91F89AB1740}"/>
              </a:ext>
            </a:extLst>
          </p:cNvPr>
          <p:cNvSpPr txBox="1"/>
          <p:nvPr/>
        </p:nvSpPr>
        <p:spPr>
          <a:xfrm>
            <a:off x="366106" y="1489834"/>
            <a:ext cx="6339493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’?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happens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during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generally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regarded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as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time?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problems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not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people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liked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rebel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against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teachers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When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begin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feel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adult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any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ceremonies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celebrations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mark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entrance into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adulthood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worries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fears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did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adolescent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C0C0CC-9AFC-4DE4-99D4-2FE692AB1C5C}"/>
              </a:ext>
            </a:extLst>
          </p:cNvPr>
          <p:cNvSpPr txBox="1"/>
          <p:nvPr/>
        </p:nvSpPr>
        <p:spPr>
          <a:xfrm>
            <a:off x="384821" y="5746448"/>
            <a:ext cx="57691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factors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are essential in making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advertisement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pop-up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the Internet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work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easily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persuaded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things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seeing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ad?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agree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cigarettes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regulations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should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applied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protect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consumers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would the world be like without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advertising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Have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angry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advert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companies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produce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525C6A8-0FA9-4862-8C33-21A984DC7AAB}"/>
              </a:ext>
            </a:extLst>
          </p:cNvPr>
          <p:cNvGrpSpPr/>
          <p:nvPr/>
        </p:nvGrpSpPr>
        <p:grpSpPr>
          <a:xfrm>
            <a:off x="366106" y="1066346"/>
            <a:ext cx="1619105" cy="312650"/>
            <a:chOff x="329578" y="919847"/>
            <a:chExt cx="1533083" cy="312650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5FB5817-CB2F-471F-9D66-510D22046C7E}"/>
                </a:ext>
              </a:extLst>
            </p:cNvPr>
            <p:cNvSpPr/>
            <p:nvPr/>
          </p:nvSpPr>
          <p:spPr>
            <a:xfrm>
              <a:off x="329578" y="919847"/>
              <a:ext cx="1533083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B9EFC5A-10B8-4598-A59D-10C8F63BC1C7}"/>
                </a:ext>
              </a:extLst>
            </p:cNvPr>
            <p:cNvSpPr txBox="1"/>
            <p:nvPr/>
          </p:nvSpPr>
          <p:spPr>
            <a:xfrm>
              <a:off x="462233" y="919847"/>
              <a:ext cx="1267772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ADOLESCENCE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83B6296-E9A3-47EC-90B7-DB802D114014}"/>
              </a:ext>
            </a:extLst>
          </p:cNvPr>
          <p:cNvSpPr/>
          <p:nvPr/>
        </p:nvSpPr>
        <p:spPr>
          <a:xfrm>
            <a:off x="384821" y="5305274"/>
            <a:ext cx="1533083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96EC33-FF7F-49A6-B49D-C86190C16216}"/>
              </a:ext>
            </a:extLst>
          </p:cNvPr>
          <p:cNvSpPr txBox="1"/>
          <p:nvPr/>
        </p:nvSpPr>
        <p:spPr>
          <a:xfrm>
            <a:off x="640078" y="5305274"/>
            <a:ext cx="141085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AVERTISING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CD8DF6-9EFB-4D53-B958-B44E1C4813D8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59DCE3-1370-46D9-B71D-FB9CB4A83FDD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455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filho mora em SP.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joga futebol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pega o trem todas as manhãs.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não funciona.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pai não fala bem inglês.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praia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Ele adora jogar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escola.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trabalhar?</a:t>
            </a:r>
          </a:p>
          <a:p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Ele escreve um e-mail para seu melhor amigo.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se acha muito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chove todos os dias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Cheira muito bem na cozinha.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cantamos músicas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Vamos a uma galeria todos os domingos.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escreve um e-mail?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sol nasce no leste.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sempre escova os dentes.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acorda cedo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inglês.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trabalha?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ele faz?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Como eles vêm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começamos?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eles jogam futebol tão tarde?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ela gosta de fazer no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vai ao cinema?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partimos?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estuda muito?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filhos?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tempo?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bebe cerveja?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Você gosta de se atrasar?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estuda italiano?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você vem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lê livros?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vê as estrelas?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chinês?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ouve jazz?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DAILY ROUTINE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costuma comer no café da manhã?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depois de voltar para casa?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a) Com que frequência você usa transporte público?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b) O estacionamento é um problema na sua cidade?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c) Você gosta de usar o Uber? Por quê?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d) Você acha que o transporte público é caro?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e) Você prefere ônibus ou avião?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0FDFC-0482-4DA9-9557-F0073224504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080CFD-0A30-47E2-A138-4C51A0E0DEC2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10594</TotalTime>
  <Words>2268</Words>
  <Application>Microsoft Office PowerPoint</Application>
  <PresentationFormat>Papel A4 (210 x 297 mm)</PresentationFormat>
  <Paragraphs>459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513</cp:revision>
  <cp:lastPrinted>2022-03-17T12:52:41Z</cp:lastPrinted>
  <dcterms:created xsi:type="dcterms:W3CDTF">2021-10-15T13:30:39Z</dcterms:created>
  <dcterms:modified xsi:type="dcterms:W3CDTF">2022-03-17T18:36:20Z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