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7" r:id="rId9"/>
    <p:sldId id="268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662" y="4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21/03/2022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Viver		          - Estudar		             - Trabalhar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Assistir		          - Ir 		             - Ter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Jogar		          - Amar		             - Ir 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Escrever		          - Abrir		             - Pensar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Deixar		          - Cantar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School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Windows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Before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After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Class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Opinion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Student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Night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Good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Dollars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775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Escola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Depois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Manhã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Opinião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Antes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Semana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Aluna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Noite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Janelas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971550" cy="32777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SoNgs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BrAzZiL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SOcCer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WOrk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BEach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FriDnY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ChuRch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CiNemA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KiDs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solidFill>
                  <a:srgbClr val="C00000"/>
                </a:solidFill>
                <a:latin typeface="system-ui"/>
              </a:rPr>
              <a:t>TIme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190" y="5874688"/>
            <a:ext cx="1380253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BOy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F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rie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N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d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BoOkS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Piz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Z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a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BReak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F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ast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FIlm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S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NEws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WEEek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C00000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a_e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C00000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ft_rn_on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C00000"/>
                </a:solidFill>
                <a:latin typeface="system-ui"/>
              </a:rPr>
              <a:t>_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</a:rPr>
              <a:t>eer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89D4A2B-6F96-4BF1-BEDB-6CDFD39A1FEA}"/>
              </a:ext>
            </a:extLst>
          </p:cNvPr>
          <p:cNvSpPr txBox="1"/>
          <p:nvPr/>
        </p:nvSpPr>
        <p:spPr>
          <a:xfrm>
            <a:off x="365581" y="1950837"/>
            <a:ext cx="192713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candy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work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the mal.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We go to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bed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9 p.m.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They play soccer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very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well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chocolate.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work from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Monday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to Friday.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wake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up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6 in the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morning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4D0551-DF4E-4466-ACF2-628FB54E119E}"/>
              </a:ext>
            </a:extLst>
          </p:cNvPr>
          <p:cNvSpPr txBox="1"/>
          <p:nvPr/>
        </p:nvSpPr>
        <p:spPr>
          <a:xfrm>
            <a:off x="2449908" y="1928530"/>
            <a:ext cx="1643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doesn´t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candy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C071BC-1FEC-4C0F-AD49-88DAC5D62F8B}"/>
              </a:ext>
            </a:extLst>
          </p:cNvPr>
          <p:cNvSpPr txBox="1"/>
          <p:nvPr/>
        </p:nvSpPr>
        <p:spPr>
          <a:xfrm>
            <a:off x="4569169" y="1980876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Does John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candy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5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C00000"/>
                </a:solidFill>
                <a:latin typeface="system-ui"/>
                <a:ea typeface="Times New Roman" panose="02020603050405020304" pitchFamily="18" charset="0"/>
              </a:rPr>
              <a:t>LIVES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in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Spain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help)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basketball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(go / play)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CATCHES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train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(play / catch)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park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father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SPEAKS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drink)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the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Beach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eat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LOVES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play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soccer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C00000"/>
                </a:solidFill>
                <a:effectLst/>
                <a:latin typeface="system-ui"/>
                <a:ea typeface="Times New Roman" panose="02020603050405020304" pitchFamily="18" charset="0"/>
              </a:rPr>
              <a:t>GO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353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e-mail / to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friend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thinks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is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rains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usually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smells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kitchen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delicious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in.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songs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generally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night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Sunday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to / a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gallery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go.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He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email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rises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sun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teeth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brushes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always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/ up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gets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/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They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244931-67DD-44B5-A62B-3436669329B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E23A2A-8FF6-4717-B497-3A91D75E8FEB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689E1A-729D-41B5-9B84-5C4C20B7803C}"/>
              </a:ext>
            </a:extLst>
          </p:cNvPr>
          <p:cNvSpPr txBox="1"/>
          <p:nvPr/>
        </p:nvSpPr>
        <p:spPr>
          <a:xfrm>
            <a:off x="3345096" y="5432455"/>
            <a:ext cx="3288016" cy="3382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writes an e-mail to his best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friend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(cousin)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thinks he is very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handsome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(tall)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usually rains every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day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here.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(night)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smells very delicious in the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kitchen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(house)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generally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sing songs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at night.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(play games)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go to a gallery every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Sunday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(Wednesday)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Does He write an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email?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(a letter)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sun rises at the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east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(west)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Bob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always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brushes his teeth.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(never)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gets up </a:t>
            </a:r>
            <a:r>
              <a:rPr lang="en-US" sz="1200" b="0" i="0" dirty="0" err="1">
                <a:solidFill>
                  <a:srgbClr val="068A8A"/>
                </a:solidFill>
                <a:effectLst/>
                <a:latin typeface="system-ui"/>
              </a:rPr>
              <a:t>early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day.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(late)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They speak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English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(Spanish)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96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64E06F-A441-430D-B73F-D295FF35DDA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016B6-7787-4508-990C-1EF7616095A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454EE2E-A1FF-46BE-B13F-BD7D8CD88E8E}"/>
              </a:ext>
            </a:extLst>
          </p:cNvPr>
          <p:cNvGrpSpPr/>
          <p:nvPr/>
        </p:nvGrpSpPr>
        <p:grpSpPr>
          <a:xfrm>
            <a:off x="1482528" y="1029948"/>
            <a:ext cx="3892943" cy="4065821"/>
            <a:chOff x="0" y="0"/>
            <a:chExt cx="4295775" cy="4295775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08BB557-98C7-4CDB-B783-58CDBA53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95775" cy="429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B387744-9D99-421A-9EFC-142602F20DA1}"/>
                </a:ext>
              </a:extLst>
            </p:cNvPr>
            <p:cNvSpPr/>
            <p:nvPr/>
          </p:nvSpPr>
          <p:spPr>
            <a:xfrm>
              <a:off x="1000125" y="1295400"/>
              <a:ext cx="685800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E1D0925-6C73-41AC-B4F9-7757A69E6D6A}"/>
                </a:ext>
              </a:extLst>
            </p:cNvPr>
            <p:cNvSpPr/>
            <p:nvPr/>
          </p:nvSpPr>
          <p:spPr>
            <a:xfrm>
              <a:off x="1876425" y="1285875"/>
              <a:ext cx="69532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3E78DB-E78B-442E-BF61-FBA58C6BFC3F}"/>
                </a:ext>
              </a:extLst>
            </p:cNvPr>
            <p:cNvSpPr/>
            <p:nvPr/>
          </p:nvSpPr>
          <p:spPr>
            <a:xfrm>
              <a:off x="228600" y="2105025"/>
              <a:ext cx="714375" cy="1143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316A1F-AF3D-49E8-AF6E-EB1988589783}"/>
                </a:ext>
              </a:extLst>
            </p:cNvPr>
            <p:cNvSpPr/>
            <p:nvPr/>
          </p:nvSpPr>
          <p:spPr>
            <a:xfrm>
              <a:off x="2647950" y="2114550"/>
              <a:ext cx="685800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EDC7E6-EEAF-4B1A-80DB-0BAB7FF467AE}"/>
                </a:ext>
              </a:extLst>
            </p:cNvPr>
            <p:cNvSpPr/>
            <p:nvPr/>
          </p:nvSpPr>
          <p:spPr>
            <a:xfrm>
              <a:off x="104775" y="2981325"/>
              <a:ext cx="628650" cy="104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670822-E250-401E-9307-BA940F3851AF}"/>
                </a:ext>
              </a:extLst>
            </p:cNvPr>
            <p:cNvSpPr/>
            <p:nvPr/>
          </p:nvSpPr>
          <p:spPr>
            <a:xfrm>
              <a:off x="1571625" y="3000375"/>
              <a:ext cx="73342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AE3677C-DEEC-4857-8CAF-AE4688384867}"/>
                </a:ext>
              </a:extLst>
            </p:cNvPr>
            <p:cNvSpPr/>
            <p:nvPr/>
          </p:nvSpPr>
          <p:spPr>
            <a:xfrm>
              <a:off x="3400425" y="3009900"/>
              <a:ext cx="71437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EC8CAEB-533D-4D70-A906-3D1FACD07027}"/>
                </a:ext>
              </a:extLst>
            </p:cNvPr>
            <p:cNvSpPr/>
            <p:nvPr/>
          </p:nvSpPr>
          <p:spPr>
            <a:xfrm>
              <a:off x="342900" y="389572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090B9FB-B2A8-4A8C-BBD5-01D136BC8876}"/>
                </a:ext>
              </a:extLst>
            </p:cNvPr>
            <p:cNvSpPr/>
            <p:nvPr/>
          </p:nvSpPr>
          <p:spPr>
            <a:xfrm>
              <a:off x="1438275" y="390525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17CDD8D-65F5-4CAB-BB84-690D7E277BB5}"/>
                </a:ext>
              </a:extLst>
            </p:cNvPr>
            <p:cNvSpPr/>
            <p:nvPr/>
          </p:nvSpPr>
          <p:spPr>
            <a:xfrm>
              <a:off x="2352675" y="391477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4EAEAE6-92DF-4970-8CBE-92AA292F64CB}"/>
                </a:ext>
              </a:extLst>
            </p:cNvPr>
            <p:cNvSpPr/>
            <p:nvPr/>
          </p:nvSpPr>
          <p:spPr>
            <a:xfrm>
              <a:off x="3381375" y="388620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507CF27-3E49-4D41-AB42-A0521B2D17F7}"/>
              </a:ext>
            </a:extLst>
          </p:cNvPr>
          <p:cNvGrpSpPr/>
          <p:nvPr/>
        </p:nvGrpSpPr>
        <p:grpSpPr>
          <a:xfrm>
            <a:off x="1402099" y="5136921"/>
            <a:ext cx="4053799" cy="4100713"/>
            <a:chOff x="0" y="0"/>
            <a:chExt cx="4152900" cy="432435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D119BF2B-1D91-426C-B6B6-E9CB8731B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1"/>
            <a:stretch/>
          </p:blipFill>
          <p:spPr bwMode="auto">
            <a:xfrm>
              <a:off x="0" y="0"/>
              <a:ext cx="4152900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9F662F8-CDF2-40E8-95D7-58B5CA91EB2A}"/>
                </a:ext>
              </a:extLst>
            </p:cNvPr>
            <p:cNvSpPr/>
            <p:nvPr/>
          </p:nvSpPr>
          <p:spPr>
            <a:xfrm>
              <a:off x="866775" y="9429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4744C40-85C5-4BF4-A14D-535DF62C0F44}"/>
                </a:ext>
              </a:extLst>
            </p:cNvPr>
            <p:cNvSpPr/>
            <p:nvPr/>
          </p:nvSpPr>
          <p:spPr>
            <a:xfrm>
              <a:off x="2428875" y="8953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9D16CF9-A953-4462-B0C5-440A695C3A0E}"/>
                </a:ext>
              </a:extLst>
            </p:cNvPr>
            <p:cNvSpPr/>
            <p:nvPr/>
          </p:nvSpPr>
          <p:spPr>
            <a:xfrm>
              <a:off x="3314700" y="96202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A72C525-766A-4ED9-9EA2-C6B83C87AE47}"/>
                </a:ext>
              </a:extLst>
            </p:cNvPr>
            <p:cNvSpPr/>
            <p:nvPr/>
          </p:nvSpPr>
          <p:spPr>
            <a:xfrm>
              <a:off x="334327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F83D2C5-9B9A-4072-B668-0E1F90C82A21}"/>
                </a:ext>
              </a:extLst>
            </p:cNvPr>
            <p:cNvSpPr/>
            <p:nvPr/>
          </p:nvSpPr>
          <p:spPr>
            <a:xfrm>
              <a:off x="1057275" y="36195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2641205-9638-47F6-9EBF-62C184AE55DC}"/>
                </a:ext>
              </a:extLst>
            </p:cNvPr>
            <p:cNvSpPr/>
            <p:nvPr/>
          </p:nvSpPr>
          <p:spPr>
            <a:xfrm>
              <a:off x="1914525" y="35337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4CB367-55AE-4795-A697-AE8B64F6EDB6}"/>
                </a:ext>
              </a:extLst>
            </p:cNvPr>
            <p:cNvSpPr/>
            <p:nvPr/>
          </p:nvSpPr>
          <p:spPr>
            <a:xfrm>
              <a:off x="1914525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04B42E7-5D5F-4584-811A-05160B3A7090}"/>
                </a:ext>
              </a:extLst>
            </p:cNvPr>
            <p:cNvSpPr/>
            <p:nvPr/>
          </p:nvSpPr>
          <p:spPr>
            <a:xfrm>
              <a:off x="2952750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B40D64E-5AF7-4BDD-B5D5-17AEBA0639B9}"/>
                </a:ext>
              </a:extLst>
            </p:cNvPr>
            <p:cNvSpPr/>
            <p:nvPr/>
          </p:nvSpPr>
          <p:spPr>
            <a:xfrm>
              <a:off x="3324225" y="29337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7013A36-618D-44F2-B6A6-B922E3E432F6}"/>
                </a:ext>
              </a:extLst>
            </p:cNvPr>
            <p:cNvSpPr/>
            <p:nvPr/>
          </p:nvSpPr>
          <p:spPr>
            <a:xfrm>
              <a:off x="115252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4 - 9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41D7BC-2547-4CEB-9023-66C472CBCE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0C838A-4BC3-4A68-A3F9-16762E43B84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C325FF-AE86-4A21-9D63-0888EAE22A15}"/>
              </a:ext>
            </a:extLst>
          </p:cNvPr>
          <p:cNvSpPr txBox="1"/>
          <p:nvPr/>
        </p:nvSpPr>
        <p:spPr>
          <a:xfrm>
            <a:off x="2414832" y="2167608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Get</a:t>
            </a:r>
            <a:r>
              <a:rPr lang="pt-BR" sz="1100" dirty="0">
                <a:solidFill>
                  <a:srgbClr val="C00000"/>
                </a:solidFill>
              </a:rPr>
              <a:t> up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3E7DE21-8598-4D0C-9DDD-27B5CCE96676}"/>
              </a:ext>
            </a:extLst>
          </p:cNvPr>
          <p:cNvSpPr txBox="1"/>
          <p:nvPr/>
        </p:nvSpPr>
        <p:spPr>
          <a:xfrm>
            <a:off x="2943254" y="2167608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Take a </a:t>
            </a:r>
            <a:r>
              <a:rPr lang="pt-BR" sz="1100" dirty="0" err="1">
                <a:solidFill>
                  <a:srgbClr val="C00000"/>
                </a:solidFill>
              </a:rPr>
              <a:t>shower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D8E1224-701B-4B8E-9065-D32BE05FD254}"/>
              </a:ext>
            </a:extLst>
          </p:cNvPr>
          <p:cNvSpPr txBox="1"/>
          <p:nvPr/>
        </p:nvSpPr>
        <p:spPr>
          <a:xfrm>
            <a:off x="1205035" y="292947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Have </a:t>
            </a:r>
            <a:r>
              <a:rPr lang="pt-BR" sz="1100" dirty="0" err="1">
                <a:solidFill>
                  <a:srgbClr val="C00000"/>
                </a:solidFill>
              </a:rPr>
              <a:t>breakfastc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AC60F7E-6822-4C86-9CF2-C770D5897094}"/>
              </a:ext>
            </a:extLst>
          </p:cNvPr>
          <p:cNvSpPr txBox="1"/>
          <p:nvPr/>
        </p:nvSpPr>
        <p:spPr>
          <a:xfrm>
            <a:off x="3797161" y="2926402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Start work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CAD5412-47A4-41C9-8792-570F40DF97D7}"/>
              </a:ext>
            </a:extLst>
          </p:cNvPr>
          <p:cNvSpPr txBox="1"/>
          <p:nvPr/>
        </p:nvSpPr>
        <p:spPr>
          <a:xfrm>
            <a:off x="965392" y="3747922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Have </a:t>
            </a:r>
            <a:r>
              <a:rPr lang="pt-BR" sz="1100" dirty="0" err="1">
                <a:solidFill>
                  <a:srgbClr val="C00000"/>
                </a:solidFill>
              </a:rPr>
              <a:t>lunch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7A9C498-D610-4BA0-9F6B-8F32CD086AC8}"/>
              </a:ext>
            </a:extLst>
          </p:cNvPr>
          <p:cNvSpPr txBox="1"/>
          <p:nvPr/>
        </p:nvSpPr>
        <p:spPr>
          <a:xfrm>
            <a:off x="2750760" y="3762098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Arrive</a:t>
            </a:r>
            <a:r>
              <a:rPr lang="pt-BR" sz="1100" dirty="0">
                <a:solidFill>
                  <a:srgbClr val="C00000"/>
                </a:solidFill>
              </a:rPr>
              <a:t> home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933FEBF-7A61-4B50-AE52-95BF12ED70A4}"/>
              </a:ext>
            </a:extLst>
          </p:cNvPr>
          <p:cNvSpPr txBox="1"/>
          <p:nvPr/>
        </p:nvSpPr>
        <p:spPr>
          <a:xfrm>
            <a:off x="4796442" y="3797505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Cook </a:t>
            </a:r>
            <a:r>
              <a:rPr lang="pt-BR" sz="1100" dirty="0" err="1">
                <a:solidFill>
                  <a:srgbClr val="C00000"/>
                </a:solidFill>
              </a:rPr>
              <a:t>dinner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C9CEEDD-1281-4859-937C-16175729E090}"/>
              </a:ext>
            </a:extLst>
          </p:cNvPr>
          <p:cNvSpPr txBox="1"/>
          <p:nvPr/>
        </p:nvSpPr>
        <p:spPr>
          <a:xfrm>
            <a:off x="1214971" y="459534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Have </a:t>
            </a:r>
            <a:r>
              <a:rPr lang="pt-BR" sz="1100" dirty="0" err="1">
                <a:solidFill>
                  <a:srgbClr val="C00000"/>
                </a:solidFill>
              </a:rPr>
              <a:t>dinner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6F16AB-E8F0-4CAF-801C-86AE71788635}"/>
              </a:ext>
            </a:extLst>
          </p:cNvPr>
          <p:cNvSpPr txBox="1"/>
          <p:nvPr/>
        </p:nvSpPr>
        <p:spPr>
          <a:xfrm>
            <a:off x="2749515" y="464728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Watch</a:t>
            </a:r>
            <a:r>
              <a:rPr lang="pt-BR" sz="1100" dirty="0">
                <a:solidFill>
                  <a:srgbClr val="C00000"/>
                </a:solidFill>
              </a:rPr>
              <a:t> tv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2A4B358-41AD-4F88-9140-8CE7CF10FF0C}"/>
              </a:ext>
            </a:extLst>
          </p:cNvPr>
          <p:cNvSpPr txBox="1"/>
          <p:nvPr/>
        </p:nvSpPr>
        <p:spPr>
          <a:xfrm>
            <a:off x="3548173" y="4654583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Go to </a:t>
            </a:r>
            <a:r>
              <a:rPr lang="pt-BR" sz="1100" dirty="0" err="1">
                <a:solidFill>
                  <a:srgbClr val="C00000"/>
                </a:solidFill>
              </a:rPr>
              <a:t>bed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7C58918-EE68-4F3A-A0E5-0FDBF71F3B0D}"/>
              </a:ext>
            </a:extLst>
          </p:cNvPr>
          <p:cNvSpPr txBox="1"/>
          <p:nvPr/>
        </p:nvSpPr>
        <p:spPr>
          <a:xfrm>
            <a:off x="4766423" y="4626053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Fall</a:t>
            </a:r>
            <a:r>
              <a:rPr lang="pt-BR" sz="1100" dirty="0">
                <a:solidFill>
                  <a:srgbClr val="C00000"/>
                </a:solidFill>
              </a:rPr>
              <a:t> </a:t>
            </a:r>
            <a:r>
              <a:rPr lang="pt-BR" sz="1100" dirty="0" err="1">
                <a:solidFill>
                  <a:srgbClr val="C00000"/>
                </a:solidFill>
              </a:rPr>
              <a:t>sleep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FA791BF-F8D1-4F4C-B288-354989F33821}"/>
              </a:ext>
            </a:extLst>
          </p:cNvPr>
          <p:cNvSpPr txBox="1"/>
          <p:nvPr/>
        </p:nvSpPr>
        <p:spPr>
          <a:xfrm>
            <a:off x="2248190" y="594446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taxi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308E483-B402-4248-B37B-59BFA671208D}"/>
              </a:ext>
            </a:extLst>
          </p:cNvPr>
          <p:cNvSpPr txBox="1"/>
          <p:nvPr/>
        </p:nvSpPr>
        <p:spPr>
          <a:xfrm>
            <a:off x="3915407" y="5905482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bus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76CE9F0A-48B5-44ED-A54C-A1905B287341}"/>
              </a:ext>
            </a:extLst>
          </p:cNvPr>
          <p:cNvSpPr txBox="1"/>
          <p:nvPr/>
        </p:nvSpPr>
        <p:spPr>
          <a:xfrm>
            <a:off x="4809560" y="5978820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ambulance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BBC5999-7332-425C-A17C-EDE26903B719}"/>
              </a:ext>
            </a:extLst>
          </p:cNvPr>
          <p:cNvSpPr txBox="1"/>
          <p:nvPr/>
        </p:nvSpPr>
        <p:spPr>
          <a:xfrm>
            <a:off x="2528583" y="651452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bicycle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0162D10-D8E9-4589-AAF0-438FE6A96F98}"/>
              </a:ext>
            </a:extLst>
          </p:cNvPr>
          <p:cNvSpPr txBox="1"/>
          <p:nvPr/>
        </p:nvSpPr>
        <p:spPr>
          <a:xfrm>
            <a:off x="4773686" y="6515384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motorcycle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C077D7D-E657-4314-B4C8-0503DEB2ED33}"/>
              </a:ext>
            </a:extLst>
          </p:cNvPr>
          <p:cNvSpPr txBox="1"/>
          <p:nvPr/>
        </p:nvSpPr>
        <p:spPr>
          <a:xfrm>
            <a:off x="2341849" y="850459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helicopter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C16C13F-A453-40B8-B952-2F961A27608D}"/>
              </a:ext>
            </a:extLst>
          </p:cNvPr>
          <p:cNvSpPr txBox="1"/>
          <p:nvPr/>
        </p:nvSpPr>
        <p:spPr>
          <a:xfrm>
            <a:off x="3457018" y="838303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airplane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50C24E3-34A9-4E6B-AB9B-8ADE95F302D3}"/>
              </a:ext>
            </a:extLst>
          </p:cNvPr>
          <p:cNvSpPr txBox="1"/>
          <p:nvPr/>
        </p:nvSpPr>
        <p:spPr>
          <a:xfrm>
            <a:off x="4756177" y="7815026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subway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64FDFC3-DCDC-4523-BE5E-31639733FDA3}"/>
              </a:ext>
            </a:extLst>
          </p:cNvPr>
          <p:cNvSpPr txBox="1"/>
          <p:nvPr/>
        </p:nvSpPr>
        <p:spPr>
          <a:xfrm>
            <a:off x="3498053" y="898133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boat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AF69402-F588-44C9-B24A-A65A0D189D07}"/>
              </a:ext>
            </a:extLst>
          </p:cNvPr>
          <p:cNvSpPr txBox="1"/>
          <p:nvPr/>
        </p:nvSpPr>
        <p:spPr>
          <a:xfrm>
            <a:off x="4551185" y="903908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train</a:t>
            </a:r>
            <a:endParaRPr lang="pt-BR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time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up?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hours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on-line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on weekends?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Daily Routine: Amazing Morning Routine for Being More Happy, Productive and  Healthy (Daily Routine, Daily Rituals, Daily Routine Makeover, Productivity  Book 1) (English Edition) - eBooks em Inglês na Amazon.com.br">
            <a:extLst>
              <a:ext uri="{FF2B5EF4-FFF2-40B4-BE49-F238E27FC236}">
                <a16:creationId xmlns:a16="http://schemas.microsoft.com/office/drawing/2014/main" id="{FB0F2C9E-DA6B-4EA3-A8D8-BAEBB802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3" y="209067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technology and the Transportation Industry">
            <a:extLst>
              <a:ext uri="{FF2B5EF4-FFF2-40B4-BE49-F238E27FC236}">
                <a16:creationId xmlns:a16="http://schemas.microsoft.com/office/drawing/2014/main" id="{574C9ADC-E1AE-4526-8E6C-9DBA48DB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" y="663139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486561" y="6232006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5 - 9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067392-93F9-4425-AE05-8664A1BE77E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75C35-FABA-4C94-94F1-30AAC8134F09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668741" y="1613748"/>
            <a:ext cx="57661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find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apartment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plan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find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a new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apartment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next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month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relax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Where?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surprise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How?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car.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adopt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...?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2B65F-4658-448F-875E-3D14F5E16731}"/>
              </a:ext>
            </a:extLst>
          </p:cNvPr>
          <p:cNvSpPr txBox="1"/>
          <p:nvPr/>
        </p:nvSpPr>
        <p:spPr>
          <a:xfrm>
            <a:off x="668741" y="3665544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________________________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his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their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668741" y="5604536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that?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said?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am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faith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668741" y="7538948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is there a bathroom in the apartment?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do you have any change on you?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he is a difficult person.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get out of here.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loved your shirt. </a:t>
            </a:r>
            <a:r>
              <a:rPr lang="en-US" sz="1200" b="1" i="1" dirty="0">
                <a:solidFill>
                  <a:srgbClr val="212529"/>
                </a:solidFill>
                <a:latin typeface="system-ui"/>
              </a:rPr>
              <a:t>Which one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1695" y="4401874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OBS:  Crie novas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EECF8A-57C3-466D-AD23-A953E1CC7AC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FA920-DC48-434B-8900-AB9F0B91577F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Ask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out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(Invite)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Convidar alguém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Bob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asked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out 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dinner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celebrate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birthday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Add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(make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sense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fazer sentido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story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doesn't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up.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Break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get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upset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ficar triste ou decepcionado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Jane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broke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the death of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050" name="Picture 2" descr="How to Ask Someone out on a Date | The Everygirl">
            <a:extLst>
              <a:ext uri="{FF2B5EF4-FFF2-40B4-BE49-F238E27FC236}">
                <a16:creationId xmlns:a16="http://schemas.microsoft.com/office/drawing/2014/main" id="{D4E752C7-B95A-4FFA-8C73-522EA344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2" y="1641886"/>
            <a:ext cx="2128211" cy="1276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Doesn't Add up- The Problem of Common Core Math - John Nelson Darby  Academy">
            <a:extLst>
              <a:ext uri="{FF2B5EF4-FFF2-40B4-BE49-F238E27FC236}">
                <a16:creationId xmlns:a16="http://schemas.microsoft.com/office/drawing/2014/main" id="{A10CD45F-79AD-4AC0-857D-B07A9058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10" y="4442872"/>
            <a:ext cx="2628106" cy="1314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7,231 Crying Tears Stock Photos, Pictures &amp; Royalty-Free Images - iStock">
            <a:extLst>
              <a:ext uri="{FF2B5EF4-FFF2-40B4-BE49-F238E27FC236}">
                <a16:creationId xmlns:a16="http://schemas.microsoft.com/office/drawing/2014/main" id="{5AA1DC86-EF87-450B-AD59-47EF01A9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92" y="7196585"/>
            <a:ext cx="2025526" cy="1347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A196AB-0C3F-4F80-BD9C-6F970E9B7E0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ED5DA4-1769-4B65-8C74-3A390AB7200C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455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filho mora em SP.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joga futebol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pega o trem todas as manhãs.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não funciona.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pai não fala bem inglês.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praia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Ele adora jogar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escola.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trabalhar?</a:t>
            </a:r>
          </a:p>
          <a:p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Ele escreve um e-mail para seu melhor amigo.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se acha muito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chove todos os dias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Cheira muito bem na cozinha.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cantamos músicas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a uma galeria todos os domingos.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escreve um e-mail?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sol nasce no leste.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sempre escova os dentes.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acorda cedo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inglês.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trabalha?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ele faz?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eles vêm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começamos?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eles jogam futebol tão tarde?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ela gosta de fazer no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ao cinema?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partimos?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estuda muito?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filhos?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tempo?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bebe cerveja?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Você gosta de se atrasar?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estuda italiano?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você vem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lê livros?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vê as estrelas?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chinês?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ouve jazz?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DAILY ROUTINE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costuma comer no café da manhã?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depois de voltar para casa?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a) Com que frequência você usa transporte público?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b) O estacionamento é um problema na sua cidade?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c) Você gosta de usar o Uber? Por quê?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d) Você acha que o transporte público é caro?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e) Você prefere ônibus ou avião?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8 - 9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0FDFC-0482-4DA9-9557-F0073224504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080CFD-0A30-47E2-A138-4C51A0E0DEC2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encontrar um novo apartamento.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relaxar nas férias.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surpreender meus pais.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lavar meu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adotar uma criança.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levá-lo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lavar a roupa.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trabalhar até tarde.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tirar o lixo.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a minha vez de escolher onde vamos comer.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disso?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do que disse?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 de que ele não virá?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Tenho certeza da minha fé.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há banheiro no apartamento?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você tem alguma mudança em você?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Aliás, ele é uma pessoa difícil.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saia daqui.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adorei sua camisa.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08476" y="774806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Bob nos convidou para jantar para comemorar seu aniversário.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Sua história não bate.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Jane quebrou com a morte de seu pai.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9- 9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A8C7C9-809E-4FED-84FF-3991CB92540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41273-93D4-4D2A-9D82-6849E8A2ADDD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10639</TotalTime>
  <Words>2151</Words>
  <Application>Microsoft Office PowerPoint</Application>
  <PresentationFormat>Papel A4 (210 x 297 mm)</PresentationFormat>
  <Paragraphs>473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518</cp:revision>
  <cp:lastPrinted>2022-03-17T12:52:41Z</cp:lastPrinted>
  <dcterms:created xsi:type="dcterms:W3CDTF">2021-10-15T13:30:39Z</dcterms:created>
  <dcterms:modified xsi:type="dcterms:W3CDTF">2022-03-21T17:44:22Z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