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806" y="48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09/05/2022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21" Type="http://schemas.openxmlformats.org/officeDocument/2006/relationships/image" Target="../media/image20.jp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webp"/><Relationship Id="rId2" Type="http://schemas.openxmlformats.org/officeDocument/2006/relationships/image" Target="../media/image1.jpeg"/><Relationship Id="rId16" Type="http://schemas.openxmlformats.org/officeDocument/2006/relationships/image" Target="../media/image15.jpg"/><Relationship Id="rId20" Type="http://schemas.openxmlformats.org/officeDocument/2006/relationships/image" Target="../media/image19.web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ebp"/><Relationship Id="rId11" Type="http://schemas.openxmlformats.org/officeDocument/2006/relationships/image" Target="../media/image10.png"/><Relationship Id="rId5" Type="http://schemas.openxmlformats.org/officeDocument/2006/relationships/image" Target="../media/image4.webp"/><Relationship Id="rId15" Type="http://schemas.openxmlformats.org/officeDocument/2006/relationships/image" Target="../media/image14.webp"/><Relationship Id="rId10" Type="http://schemas.openxmlformats.org/officeDocument/2006/relationships/image" Target="../media/image9.webp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E308C8-92D1-41B2-8AC3-6E90576AD38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5"/>
                </a:solidFill>
              </a:rPr>
              <a:t>Lesson 01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19468-8EE9-4BD2-B104-80B13857641F}"/>
              </a:ext>
            </a:extLst>
          </p:cNvPr>
          <p:cNvSpPr txBox="1"/>
          <p:nvPr/>
        </p:nvSpPr>
        <p:spPr>
          <a:xfrm>
            <a:off x="2326650" y="326958"/>
            <a:ext cx="197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Daily </a:t>
            </a:r>
            <a:r>
              <a:rPr lang="pt-BR" sz="2400" i="1" dirty="0" err="1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Routine</a:t>
            </a:r>
            <a:endParaRPr lang="pt-BR" sz="2400" i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Vetores e ilustrações de Take shower para download gratuito | Freepik">
            <a:extLst>
              <a:ext uri="{FF2B5EF4-FFF2-40B4-BE49-F238E27FC236}">
                <a16:creationId xmlns:a16="http://schemas.microsoft.com/office/drawing/2014/main" id="{018ABFE9-4306-4641-B53E-BC5A0AB2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721" y="2615912"/>
            <a:ext cx="1312886" cy="131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063E2239-770E-4E8E-A315-2D884BD512D0}"/>
              </a:ext>
            </a:extLst>
          </p:cNvPr>
          <p:cNvSpPr txBox="1"/>
          <p:nvPr/>
        </p:nvSpPr>
        <p:spPr>
          <a:xfrm>
            <a:off x="3673949" y="3938603"/>
            <a:ext cx="1189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Take </a:t>
            </a:r>
            <a:r>
              <a:rPr lang="pt-BR" sz="1400" dirty="0" err="1"/>
              <a:t>shower</a:t>
            </a:r>
            <a:endParaRPr lang="pt-BR" sz="1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8D3E9CE-8AD5-43F5-96A8-94D6CC713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8" y="918633"/>
            <a:ext cx="1344825" cy="1158791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3C658F0C-CD60-441A-8B96-16B2B04BC7EC}"/>
              </a:ext>
            </a:extLst>
          </p:cNvPr>
          <p:cNvSpPr txBox="1"/>
          <p:nvPr/>
        </p:nvSpPr>
        <p:spPr>
          <a:xfrm>
            <a:off x="600595" y="211438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Get up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1517B4B-748B-4E1D-B58F-D9A71730D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367" y="4460982"/>
            <a:ext cx="1219200" cy="1219200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9C7F59-3E62-47AC-8ECB-C3CD99D2DF5E}"/>
              </a:ext>
            </a:extLst>
          </p:cNvPr>
          <p:cNvSpPr txBox="1"/>
          <p:nvPr/>
        </p:nvSpPr>
        <p:spPr>
          <a:xfrm>
            <a:off x="5176492" y="5598317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Get </a:t>
            </a:r>
            <a:r>
              <a:rPr lang="pt-BR" sz="1400" dirty="0" err="1"/>
              <a:t>dressed</a:t>
            </a:r>
            <a:endParaRPr lang="pt-BR" sz="1400" dirty="0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0804C7BC-0148-43BB-A254-DB551F43E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91" y="7829052"/>
            <a:ext cx="1172116" cy="1172116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C2DE43B8-0C78-4D52-8EE7-9D0EEE8AFBA0}"/>
              </a:ext>
            </a:extLst>
          </p:cNvPr>
          <p:cNvSpPr txBox="1"/>
          <p:nvPr/>
        </p:nvSpPr>
        <p:spPr>
          <a:xfrm>
            <a:off x="3710402" y="899832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Comb</a:t>
            </a:r>
            <a:r>
              <a:rPr lang="pt-BR" sz="1400" dirty="0"/>
              <a:t> </a:t>
            </a:r>
            <a:r>
              <a:rPr lang="pt-BR" sz="1400" dirty="0" err="1"/>
              <a:t>hair</a:t>
            </a:r>
            <a:endParaRPr lang="pt-BR" sz="1400" dirty="0"/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637FA2C3-5896-4412-8D11-FD3387A3F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83" y="918633"/>
            <a:ext cx="1290738" cy="1170601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2E7F437D-70BD-48B6-A08C-FC746191BEB3}"/>
              </a:ext>
            </a:extLst>
          </p:cNvPr>
          <p:cNvSpPr txBox="1"/>
          <p:nvPr/>
        </p:nvSpPr>
        <p:spPr>
          <a:xfrm>
            <a:off x="1741824" y="2083884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Have </a:t>
            </a:r>
            <a:r>
              <a:rPr lang="pt-BR" sz="1400" dirty="0" err="1"/>
              <a:t>breakfast</a:t>
            </a:r>
            <a:endParaRPr lang="pt-BR" sz="1400" dirty="0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745375C7-5DFC-4A87-9E53-51AB6CD4EE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94" y="7727328"/>
            <a:ext cx="1503106" cy="1503106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7FA85BFA-4C4A-4D78-A852-0D8131B60207}"/>
              </a:ext>
            </a:extLst>
          </p:cNvPr>
          <p:cNvSpPr txBox="1"/>
          <p:nvPr/>
        </p:nvSpPr>
        <p:spPr>
          <a:xfrm>
            <a:off x="5354385" y="906030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Have </a:t>
            </a:r>
            <a:r>
              <a:rPr lang="pt-BR" sz="1400" dirty="0" err="1"/>
              <a:t>dinner</a:t>
            </a:r>
            <a:endParaRPr lang="pt-BR" sz="1400" dirty="0"/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67A235F8-1262-45E4-BD81-DCD6580AC6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06" y="886164"/>
            <a:ext cx="1194834" cy="1197720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0DEFC01F-61EF-4918-B218-79B486F665EB}"/>
              </a:ext>
            </a:extLst>
          </p:cNvPr>
          <p:cNvSpPr txBox="1"/>
          <p:nvPr/>
        </p:nvSpPr>
        <p:spPr>
          <a:xfrm>
            <a:off x="3446223" y="208722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Arrive</a:t>
            </a:r>
            <a:r>
              <a:rPr lang="pt-BR" sz="1400" dirty="0"/>
              <a:t> at </a:t>
            </a:r>
            <a:r>
              <a:rPr lang="pt-BR" sz="1400" dirty="0" err="1"/>
              <a:t>school</a:t>
            </a:r>
            <a:endParaRPr lang="pt-BR" sz="1400" dirty="0"/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C467ADA8-73B4-4C40-8C4E-026D097960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2" r="8465" b="10666"/>
          <a:stretch/>
        </p:blipFill>
        <p:spPr>
          <a:xfrm>
            <a:off x="4925343" y="924923"/>
            <a:ext cx="1678229" cy="1160631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75AD555A-8991-4DE6-9524-0D692F11E057}"/>
              </a:ext>
            </a:extLst>
          </p:cNvPr>
          <p:cNvSpPr txBox="1"/>
          <p:nvPr/>
        </p:nvSpPr>
        <p:spPr>
          <a:xfrm>
            <a:off x="5452252" y="2090564"/>
            <a:ext cx="875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Watch</a:t>
            </a:r>
            <a:r>
              <a:rPr lang="pt-BR" sz="1400" dirty="0"/>
              <a:t> tv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CB9BDCE-32D3-412E-B906-FEEF61F40B73}"/>
              </a:ext>
            </a:extLst>
          </p:cNvPr>
          <p:cNvSpPr txBox="1"/>
          <p:nvPr/>
        </p:nvSpPr>
        <p:spPr>
          <a:xfrm>
            <a:off x="523798" y="3902828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Be online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6BAE1A2F-FCCE-4A0A-9711-B1490F85E4E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9" t="5248" r="13430" b="5886"/>
          <a:stretch/>
        </p:blipFill>
        <p:spPr>
          <a:xfrm>
            <a:off x="2107173" y="2613595"/>
            <a:ext cx="1111288" cy="1312886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76B555B6-17FE-404B-9527-194D8628E2E0}"/>
              </a:ext>
            </a:extLst>
          </p:cNvPr>
          <p:cNvSpPr txBox="1"/>
          <p:nvPr/>
        </p:nvSpPr>
        <p:spPr>
          <a:xfrm>
            <a:off x="2057343" y="390362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 </a:t>
            </a:r>
            <a:r>
              <a:rPr lang="pt-BR" sz="1400" dirty="0" err="1"/>
              <a:t>exercise</a:t>
            </a:r>
            <a:endParaRPr lang="pt-BR" sz="1400" dirty="0"/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39A801DF-BB11-4003-A98E-3CE04587B2F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8039" t="18692" r="22534" b="51206"/>
          <a:stretch/>
        </p:blipFill>
        <p:spPr>
          <a:xfrm>
            <a:off x="5072692" y="2638551"/>
            <a:ext cx="1332263" cy="1160631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id="{B30815DE-CFE0-4D73-B05A-A439D46D522A}"/>
              </a:ext>
            </a:extLst>
          </p:cNvPr>
          <p:cNvSpPr txBox="1"/>
          <p:nvPr/>
        </p:nvSpPr>
        <p:spPr>
          <a:xfrm>
            <a:off x="5244186" y="393860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Start work</a:t>
            </a:r>
          </a:p>
        </p:txBody>
      </p:sp>
      <p:pic>
        <p:nvPicPr>
          <p:cNvPr id="76" name="Imagem 75">
            <a:extLst>
              <a:ext uri="{FF2B5EF4-FFF2-40B4-BE49-F238E27FC236}">
                <a16:creationId xmlns:a16="http://schemas.microsoft.com/office/drawing/2014/main" id="{E4AFC123-F304-4F19-8A77-7E61BC296A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7" y="2808670"/>
            <a:ext cx="1909188" cy="1073919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CBF7F40E-88E0-4A87-915B-61C6FA2672C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0000" t="37340" r="29362" b="35671"/>
          <a:stretch/>
        </p:blipFill>
        <p:spPr>
          <a:xfrm>
            <a:off x="368688" y="4503119"/>
            <a:ext cx="1415363" cy="1040591"/>
          </a:xfrm>
          <a:prstGeom prst="rect">
            <a:avLst/>
          </a:prstGeom>
        </p:spPr>
      </p:pic>
      <p:sp>
        <p:nvSpPr>
          <p:cNvPr id="82" name="CaixaDeTexto 81">
            <a:extLst>
              <a:ext uri="{FF2B5EF4-FFF2-40B4-BE49-F238E27FC236}">
                <a16:creationId xmlns:a16="http://schemas.microsoft.com/office/drawing/2014/main" id="{43A651F2-203D-4937-B801-71F9706214F0}"/>
              </a:ext>
            </a:extLst>
          </p:cNvPr>
          <p:cNvSpPr txBox="1"/>
          <p:nvPr/>
        </p:nvSpPr>
        <p:spPr>
          <a:xfrm>
            <a:off x="524104" y="560244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Go to </a:t>
            </a:r>
            <a:r>
              <a:rPr lang="pt-BR" sz="1400" dirty="0" err="1"/>
              <a:t>bed</a:t>
            </a:r>
            <a:endParaRPr lang="pt-BR" sz="1400" dirty="0"/>
          </a:p>
        </p:txBody>
      </p:sp>
      <p:pic>
        <p:nvPicPr>
          <p:cNvPr id="107" name="Imagem 106">
            <a:extLst>
              <a:ext uri="{FF2B5EF4-FFF2-40B4-BE49-F238E27FC236}">
                <a16:creationId xmlns:a16="http://schemas.microsoft.com/office/drawing/2014/main" id="{4EDCA11B-B8C6-4EF7-99BD-2904D212BF4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930" r="13684"/>
          <a:stretch/>
        </p:blipFill>
        <p:spPr>
          <a:xfrm>
            <a:off x="2121936" y="4275058"/>
            <a:ext cx="986428" cy="1355883"/>
          </a:xfrm>
          <a:prstGeom prst="rect">
            <a:avLst/>
          </a:prstGeom>
        </p:spPr>
      </p:pic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667511D1-F42E-4CC8-B442-59E6107D2428}"/>
              </a:ext>
            </a:extLst>
          </p:cNvPr>
          <p:cNvSpPr txBox="1"/>
          <p:nvPr/>
        </p:nvSpPr>
        <p:spPr>
          <a:xfrm>
            <a:off x="1881306" y="565722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Iron the </a:t>
            </a:r>
            <a:r>
              <a:rPr lang="pt-BR" sz="1400" dirty="0" err="1"/>
              <a:t>clothes</a:t>
            </a:r>
            <a:endParaRPr lang="pt-BR" sz="1400" dirty="0"/>
          </a:p>
        </p:txBody>
      </p:sp>
      <p:pic>
        <p:nvPicPr>
          <p:cNvPr id="112" name="Imagem 111">
            <a:extLst>
              <a:ext uri="{FF2B5EF4-FFF2-40B4-BE49-F238E27FC236}">
                <a16:creationId xmlns:a16="http://schemas.microsoft.com/office/drawing/2014/main" id="{53FCAA7F-8981-485A-9C1D-C1937517BF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80" y="4374303"/>
            <a:ext cx="1429929" cy="1429929"/>
          </a:xfrm>
          <a:prstGeom prst="rect">
            <a:avLst/>
          </a:prstGeom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D0015C1-8ABF-492D-9DE3-109ABD61AF5D}"/>
              </a:ext>
            </a:extLst>
          </p:cNvPr>
          <p:cNvSpPr txBox="1"/>
          <p:nvPr/>
        </p:nvSpPr>
        <p:spPr>
          <a:xfrm>
            <a:off x="3619204" y="5691332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Drive to work</a:t>
            </a:r>
          </a:p>
        </p:txBody>
      </p:sp>
      <p:pic>
        <p:nvPicPr>
          <p:cNvPr id="115" name="Imagem 114">
            <a:extLst>
              <a:ext uri="{FF2B5EF4-FFF2-40B4-BE49-F238E27FC236}">
                <a16:creationId xmlns:a16="http://schemas.microsoft.com/office/drawing/2014/main" id="{2C296296-5100-4E45-A362-ACE2018BCAF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9" t="10468" r="12154" b="7795"/>
          <a:stretch/>
        </p:blipFill>
        <p:spPr>
          <a:xfrm>
            <a:off x="523798" y="6248268"/>
            <a:ext cx="1115312" cy="1164327"/>
          </a:xfrm>
          <a:prstGeom prst="rect">
            <a:avLst/>
          </a:prstGeom>
        </p:spPr>
      </p:pic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DA741AF2-E7BF-4E2B-A0C8-73611748913A}"/>
              </a:ext>
            </a:extLst>
          </p:cNvPr>
          <p:cNvSpPr txBox="1"/>
          <p:nvPr/>
        </p:nvSpPr>
        <p:spPr>
          <a:xfrm>
            <a:off x="495322" y="7324073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go out with </a:t>
            </a:r>
          </a:p>
          <a:p>
            <a:r>
              <a:rPr lang="pt-BR" sz="1400" dirty="0"/>
              <a:t>    friends</a:t>
            </a:r>
          </a:p>
        </p:txBody>
      </p:sp>
      <p:pic>
        <p:nvPicPr>
          <p:cNvPr id="118" name="Imagem 117">
            <a:extLst>
              <a:ext uri="{FF2B5EF4-FFF2-40B4-BE49-F238E27FC236}">
                <a16:creationId xmlns:a16="http://schemas.microsoft.com/office/drawing/2014/main" id="{7CDBD288-8797-4527-A603-49B883E7F1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50" y="6246811"/>
            <a:ext cx="1209583" cy="1230406"/>
          </a:xfrm>
          <a:prstGeom prst="rect">
            <a:avLst/>
          </a:prstGeom>
        </p:spPr>
      </p:pic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C1F0B2C-F964-4AFE-86A3-D01F6FFD5C2D}"/>
              </a:ext>
            </a:extLst>
          </p:cNvPr>
          <p:cNvSpPr txBox="1"/>
          <p:nvPr/>
        </p:nvSpPr>
        <p:spPr>
          <a:xfrm>
            <a:off x="1958938" y="7514339"/>
            <a:ext cx="1238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Take pictures</a:t>
            </a:r>
          </a:p>
        </p:txBody>
      </p:sp>
      <p:pic>
        <p:nvPicPr>
          <p:cNvPr id="121" name="Imagem 120">
            <a:extLst>
              <a:ext uri="{FF2B5EF4-FFF2-40B4-BE49-F238E27FC236}">
                <a16:creationId xmlns:a16="http://schemas.microsoft.com/office/drawing/2014/main" id="{D8F53A99-E599-4685-89D6-6896C244B8D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20980" r="23800" b="20378"/>
          <a:stretch/>
        </p:blipFill>
        <p:spPr>
          <a:xfrm>
            <a:off x="3685391" y="6155754"/>
            <a:ext cx="1199367" cy="1429929"/>
          </a:xfrm>
          <a:prstGeom prst="rect">
            <a:avLst/>
          </a:prstGeom>
        </p:spPr>
      </p:pic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897321D4-A988-400B-91DA-BB772B381C8F}"/>
              </a:ext>
            </a:extLst>
          </p:cNvPr>
          <p:cNvSpPr txBox="1"/>
          <p:nvPr/>
        </p:nvSpPr>
        <p:spPr>
          <a:xfrm>
            <a:off x="3681374" y="7515895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Feed the dog</a:t>
            </a:r>
          </a:p>
        </p:txBody>
      </p:sp>
      <p:pic>
        <p:nvPicPr>
          <p:cNvPr id="124" name="Imagem 123">
            <a:extLst>
              <a:ext uri="{FF2B5EF4-FFF2-40B4-BE49-F238E27FC236}">
                <a16:creationId xmlns:a16="http://schemas.microsoft.com/office/drawing/2014/main" id="{5C5B4AE1-1B38-4132-8FEE-A5256445A7C1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6"/>
          <a:stretch/>
        </p:blipFill>
        <p:spPr>
          <a:xfrm>
            <a:off x="5297054" y="6163783"/>
            <a:ext cx="1237839" cy="1216379"/>
          </a:xfrm>
          <a:prstGeom prst="rect">
            <a:avLst/>
          </a:prstGeom>
        </p:spPr>
      </p:pic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61488216-E92B-4261-95A6-F6AFB905B933}"/>
              </a:ext>
            </a:extLst>
          </p:cNvPr>
          <p:cNvSpPr txBox="1"/>
          <p:nvPr/>
        </p:nvSpPr>
        <p:spPr>
          <a:xfrm>
            <a:off x="5365733" y="7408616"/>
            <a:ext cx="115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Take out the</a:t>
            </a:r>
          </a:p>
          <a:p>
            <a:r>
              <a:rPr lang="pt-BR" sz="1400" dirty="0"/>
              <a:t>     rubbish</a:t>
            </a:r>
          </a:p>
        </p:txBody>
      </p:sp>
      <p:pic>
        <p:nvPicPr>
          <p:cNvPr id="127" name="Imagem 126">
            <a:extLst>
              <a:ext uri="{FF2B5EF4-FFF2-40B4-BE49-F238E27FC236}">
                <a16:creationId xmlns:a16="http://schemas.microsoft.com/office/drawing/2014/main" id="{B404CD64-5EC5-4D33-B013-BBAD8F9EB324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7" t="8262" r="11045" b="7797"/>
          <a:stretch/>
        </p:blipFill>
        <p:spPr>
          <a:xfrm>
            <a:off x="495322" y="8021836"/>
            <a:ext cx="992352" cy="1045850"/>
          </a:xfrm>
          <a:prstGeom prst="rect">
            <a:avLst/>
          </a:prstGeom>
        </p:spPr>
      </p:pic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9B2EB89E-026C-4A0B-9CE8-868126D21799}"/>
              </a:ext>
            </a:extLst>
          </p:cNvPr>
          <p:cNvSpPr txBox="1"/>
          <p:nvPr/>
        </p:nvSpPr>
        <p:spPr>
          <a:xfrm>
            <a:off x="342120" y="899280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Read</a:t>
            </a:r>
            <a:r>
              <a:rPr lang="pt-BR" sz="1400" dirty="0"/>
              <a:t> the news</a:t>
            </a:r>
          </a:p>
        </p:txBody>
      </p:sp>
      <p:pic>
        <p:nvPicPr>
          <p:cNvPr id="1025" name="Imagem 1024">
            <a:extLst>
              <a:ext uri="{FF2B5EF4-FFF2-40B4-BE49-F238E27FC236}">
                <a16:creationId xmlns:a16="http://schemas.microsoft.com/office/drawing/2014/main" id="{890107A3-6D3E-42A1-961E-0582F6B45F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95" y="7976204"/>
            <a:ext cx="1282686" cy="1045850"/>
          </a:xfrm>
          <a:prstGeom prst="rect">
            <a:avLst/>
          </a:prstGeom>
        </p:spPr>
      </p:pic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090BADD7-E4EE-46B7-9E0B-CD5CCE7ECCBE}"/>
              </a:ext>
            </a:extLst>
          </p:cNvPr>
          <p:cNvSpPr txBox="1"/>
          <p:nvPr/>
        </p:nvSpPr>
        <p:spPr>
          <a:xfrm>
            <a:off x="1871729" y="900153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 the </a:t>
            </a:r>
            <a:r>
              <a:rPr lang="pt-BR" sz="1400" dirty="0" err="1"/>
              <a:t>dishes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11039</TotalTime>
  <Words>72</Words>
  <Application>Microsoft Office PowerPoint</Application>
  <PresentationFormat>Papel A4 (210 x 297 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Symbol</vt:lpstr>
      <vt:lpstr>Times New Roman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590</cp:revision>
  <cp:lastPrinted>2022-05-09T14:46:37Z</cp:lastPrinted>
  <dcterms:created xsi:type="dcterms:W3CDTF">2021-10-15T13:30:39Z</dcterms:created>
  <dcterms:modified xsi:type="dcterms:W3CDTF">2022-05-09T14:48:08Z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