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 snapToGrid="0">
      <p:cViewPr>
        <p:scale>
          <a:sx n="50" d="100"/>
          <a:sy n="50" d="100"/>
        </p:scale>
        <p:origin x="2232" y="-27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10/05/2022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5"/>
                </a:solidFill>
              </a:rPr>
              <a:t>Lesson 01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2326650" y="326958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Transportation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3E2239-770E-4E8E-A315-2D884BD512D0}"/>
              </a:ext>
            </a:extLst>
          </p:cNvPr>
          <p:cNvSpPr txBox="1"/>
          <p:nvPr/>
        </p:nvSpPr>
        <p:spPr>
          <a:xfrm>
            <a:off x="3891637" y="393860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Bicycle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C658F0C-CD60-441A-8B96-16B2B04BC7EC}"/>
              </a:ext>
            </a:extLst>
          </p:cNvPr>
          <p:cNvSpPr txBox="1"/>
          <p:nvPr/>
        </p:nvSpPr>
        <p:spPr>
          <a:xfrm>
            <a:off x="600595" y="2114381"/>
            <a:ext cx="490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Van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9C7F59-3E62-47AC-8ECB-C3CD99D2DF5E}"/>
              </a:ext>
            </a:extLst>
          </p:cNvPr>
          <p:cNvSpPr txBox="1"/>
          <p:nvPr/>
        </p:nvSpPr>
        <p:spPr>
          <a:xfrm>
            <a:off x="5176492" y="559831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Recycling</a:t>
            </a:r>
            <a:r>
              <a:rPr lang="pt-BR" sz="1400" dirty="0"/>
              <a:t> </a:t>
            </a:r>
            <a:r>
              <a:rPr lang="pt-BR" sz="1400" dirty="0" err="1"/>
              <a:t>truck</a:t>
            </a:r>
            <a:endParaRPr lang="pt-BR" sz="14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2DE43B8-0C78-4D52-8EE7-9D0EEE8AFBA0}"/>
              </a:ext>
            </a:extLst>
          </p:cNvPr>
          <p:cNvSpPr txBox="1"/>
          <p:nvPr/>
        </p:nvSpPr>
        <p:spPr>
          <a:xfrm>
            <a:off x="3977102" y="9036428"/>
            <a:ext cx="5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Train</a:t>
            </a:r>
            <a:endParaRPr lang="pt-BR" sz="14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E7F437D-70BD-48B6-A08C-FC746191BEB3}"/>
              </a:ext>
            </a:extLst>
          </p:cNvPr>
          <p:cNvSpPr txBox="1"/>
          <p:nvPr/>
        </p:nvSpPr>
        <p:spPr>
          <a:xfrm>
            <a:off x="2159829" y="2114381"/>
            <a:ext cx="50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Taxi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DEFC01F-61EF-4918-B218-79B486F665EB}"/>
              </a:ext>
            </a:extLst>
          </p:cNvPr>
          <p:cNvSpPr txBox="1"/>
          <p:nvPr/>
        </p:nvSpPr>
        <p:spPr>
          <a:xfrm>
            <a:off x="3715716" y="208815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Police </a:t>
            </a:r>
            <a:r>
              <a:rPr lang="pt-BR" sz="1400" dirty="0" err="1"/>
              <a:t>car</a:t>
            </a:r>
            <a:endParaRPr lang="pt-BR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AD555A-8991-4DE6-9524-0D692F11E057}"/>
              </a:ext>
            </a:extLst>
          </p:cNvPr>
          <p:cNvSpPr txBox="1"/>
          <p:nvPr/>
        </p:nvSpPr>
        <p:spPr>
          <a:xfrm>
            <a:off x="5643650" y="211438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Bus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B9BDCE-32D3-412E-B906-FEEF61F40B73}"/>
              </a:ext>
            </a:extLst>
          </p:cNvPr>
          <p:cNvSpPr txBox="1"/>
          <p:nvPr/>
        </p:nvSpPr>
        <p:spPr>
          <a:xfrm>
            <a:off x="523798" y="3902828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Ambulance</a:t>
            </a:r>
            <a:endParaRPr lang="pt-BR" sz="14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6B555B6-17FE-404B-9527-194D8628E2E0}"/>
              </a:ext>
            </a:extLst>
          </p:cNvPr>
          <p:cNvSpPr txBox="1"/>
          <p:nvPr/>
        </p:nvSpPr>
        <p:spPr>
          <a:xfrm>
            <a:off x="2057343" y="3903627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Skateboard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30815DE-CFE0-4D73-B05A-A439D46D522A}"/>
              </a:ext>
            </a:extLst>
          </p:cNvPr>
          <p:cNvSpPr txBox="1"/>
          <p:nvPr/>
        </p:nvSpPr>
        <p:spPr>
          <a:xfrm>
            <a:off x="5244186" y="393860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Motorcycle</a:t>
            </a:r>
            <a:endParaRPr lang="pt-BR" sz="1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3A651F2-203D-4937-B801-71F9706214F0}"/>
              </a:ext>
            </a:extLst>
          </p:cNvPr>
          <p:cNvSpPr txBox="1"/>
          <p:nvPr/>
        </p:nvSpPr>
        <p:spPr>
          <a:xfrm>
            <a:off x="460309" y="560244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Fire</a:t>
            </a:r>
            <a:r>
              <a:rPr lang="pt-BR" sz="1400" dirty="0"/>
              <a:t> </a:t>
            </a:r>
            <a:r>
              <a:rPr lang="pt-BR" sz="1400" dirty="0" err="1"/>
              <a:t>engine</a:t>
            </a:r>
            <a:endParaRPr lang="pt-BR" sz="1400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67511D1-F42E-4CC8-B442-59E6107D2428}"/>
              </a:ext>
            </a:extLst>
          </p:cNvPr>
          <p:cNvSpPr txBox="1"/>
          <p:nvPr/>
        </p:nvSpPr>
        <p:spPr>
          <a:xfrm>
            <a:off x="2196404" y="56320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forklift</a:t>
            </a:r>
            <a:endParaRPr lang="pt-BR" sz="1400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D0015C1-8ABF-492D-9DE3-109ABD61AF5D}"/>
              </a:ext>
            </a:extLst>
          </p:cNvPr>
          <p:cNvSpPr txBox="1"/>
          <p:nvPr/>
        </p:nvSpPr>
        <p:spPr>
          <a:xfrm>
            <a:off x="3788082" y="5598317"/>
            <a:ext cx="74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Tractor</a:t>
            </a:r>
            <a:endParaRPr lang="pt-BR" sz="1400" dirty="0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A741AF2-E7BF-4E2B-A0C8-73611748913A}"/>
              </a:ext>
            </a:extLst>
          </p:cNvPr>
          <p:cNvSpPr txBox="1"/>
          <p:nvPr/>
        </p:nvSpPr>
        <p:spPr>
          <a:xfrm>
            <a:off x="528813" y="751433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Subway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C1F0B2C-F964-4AFE-86A3-D01F6FFD5C2D}"/>
              </a:ext>
            </a:extLst>
          </p:cNvPr>
          <p:cNvSpPr txBox="1"/>
          <p:nvPr/>
        </p:nvSpPr>
        <p:spPr>
          <a:xfrm>
            <a:off x="1958938" y="7514339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Aerial</a:t>
            </a:r>
            <a:r>
              <a:rPr lang="pt-BR" sz="1400" dirty="0"/>
              <a:t> </a:t>
            </a:r>
            <a:r>
              <a:rPr lang="pt-BR" sz="1400" dirty="0" err="1"/>
              <a:t>tramway</a:t>
            </a:r>
            <a:endParaRPr lang="pt-BR" sz="1400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897321D4-A988-400B-91DA-BB772B381C8F}"/>
              </a:ext>
            </a:extLst>
          </p:cNvPr>
          <p:cNvSpPr txBox="1"/>
          <p:nvPr/>
        </p:nvSpPr>
        <p:spPr>
          <a:xfrm>
            <a:off x="3851494" y="751589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Helicopter</a:t>
            </a:r>
            <a:endParaRPr lang="pt-BR" sz="1400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1488216-E92B-4261-95A6-F6AFB905B933}"/>
              </a:ext>
            </a:extLst>
          </p:cNvPr>
          <p:cNvSpPr txBox="1"/>
          <p:nvPr/>
        </p:nvSpPr>
        <p:spPr>
          <a:xfrm>
            <a:off x="5448170" y="751433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airplane</a:t>
            </a:r>
            <a:endParaRPr lang="pt-BR" sz="1400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B2EB89E-026C-4A0B-9CE8-868126D21799}"/>
              </a:ext>
            </a:extLst>
          </p:cNvPr>
          <p:cNvSpPr txBox="1"/>
          <p:nvPr/>
        </p:nvSpPr>
        <p:spPr>
          <a:xfrm>
            <a:off x="342120" y="899280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Streetcar</a:t>
            </a:r>
            <a:endParaRPr lang="pt-BR" sz="1400" dirty="0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090BADD7-E4EE-46B7-9E0B-CD5CCE7ECCBE}"/>
              </a:ext>
            </a:extLst>
          </p:cNvPr>
          <p:cNvSpPr txBox="1"/>
          <p:nvPr/>
        </p:nvSpPr>
        <p:spPr>
          <a:xfrm>
            <a:off x="2172369" y="906030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Boat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E129F2-C769-46C6-A708-A3E54EBC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" y="968870"/>
            <a:ext cx="1048723" cy="10487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8EFE6E-992E-486E-A212-47457AC2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80" y="1036942"/>
            <a:ext cx="1048723" cy="10487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07F392-28B2-41B3-87E5-D01312457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59" y="969431"/>
            <a:ext cx="1047600" cy="1047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6FC96-7397-4B20-9E10-7B1158B61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66" y="1007442"/>
            <a:ext cx="1047600" cy="1047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351131C-FD72-4DB4-A769-55E78BCD6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0" y="2715257"/>
            <a:ext cx="1047600" cy="10476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5C1051-E3F6-44EF-B7E2-DFE6606A5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52" y="2766478"/>
            <a:ext cx="1047600" cy="10476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810FC1D-B027-497B-BF71-6A3849C31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50" y="2771191"/>
            <a:ext cx="1047600" cy="10476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1293745-DE2D-4C13-BFDB-E1F946BCC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74" y="2726494"/>
            <a:ext cx="1047600" cy="10476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E841744-9B38-4614-A7BC-C81A7497B9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" y="4495865"/>
            <a:ext cx="1047600" cy="1047600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C2FECC05-A2EE-4D6F-879F-B6C055EF1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38" y="4598254"/>
            <a:ext cx="1047600" cy="10476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6F5DFF20-7D63-4172-ADC9-C30A417DD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40" y="8306510"/>
            <a:ext cx="788400" cy="788400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7622A2E0-1019-4038-9AFE-B3B50CBC2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65" y="8140714"/>
            <a:ext cx="788400" cy="7884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9D875D4D-EC30-4C2F-9183-57260AE74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9" y="8074374"/>
            <a:ext cx="788400" cy="788400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46CB7A5A-B0E0-4A84-B3CF-ED95E8583D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84" y="6497539"/>
            <a:ext cx="788400" cy="78840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A8419758-4946-45E8-BAD6-628F2CDA26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69" y="6594846"/>
            <a:ext cx="788400" cy="78840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5B601955-F919-4E28-BDD7-1C54FDBD44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83" y="6525523"/>
            <a:ext cx="788400" cy="788400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B24F5196-8934-4CF5-958E-247B938023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7" y="6509486"/>
            <a:ext cx="788400" cy="78840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F993FE30-708A-4167-B4EA-FBD00EBA02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66" y="4749558"/>
            <a:ext cx="788400" cy="788400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B25945DD-33F3-4DDE-9E5B-887E250F49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82" y="4735455"/>
            <a:ext cx="788400" cy="788400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2B6F8355-6CE3-408F-91DE-01CB765337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3" y="7923776"/>
            <a:ext cx="1047600" cy="1047600"/>
          </a:xfrm>
          <a:prstGeom prst="rect">
            <a:avLst/>
          </a:prstGeom>
        </p:spPr>
      </p:pic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AD88C53B-0F74-4879-A0A1-30D7FF50D6E2}"/>
              </a:ext>
            </a:extLst>
          </p:cNvPr>
          <p:cNvSpPr txBox="1"/>
          <p:nvPr/>
        </p:nvSpPr>
        <p:spPr>
          <a:xfrm>
            <a:off x="5558229" y="900215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Scooter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11219</TotalTime>
  <Words>42</Words>
  <Application>Microsoft Office PowerPoint</Application>
  <PresentationFormat>Papel A4 (210 x 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598</cp:revision>
  <cp:lastPrinted>2022-05-09T14:46:37Z</cp:lastPrinted>
  <dcterms:created xsi:type="dcterms:W3CDTF">2021-10-15T13:30:39Z</dcterms:created>
  <dcterms:modified xsi:type="dcterms:W3CDTF">2022-05-10T18:23:40Z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