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1" r:id="rId2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028" y="-822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28F09-5B6F-4F11-A914-405364F3B80B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30475" y="1336675"/>
            <a:ext cx="24987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DC808-03AC-4463-B9F9-A78F395F4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02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DC808-03AC-4463-B9F9-A78F395F4AB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11/05/2022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52400" y="9398860"/>
            <a:ext cx="6553199" cy="29070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E308C8-92D1-41B2-8AC3-6E90576AD38E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C000"/>
                </a:solidFill>
              </a:rPr>
              <a:t>Lesson 02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8B19468-8EE9-4BD2-B104-80B13857641F}"/>
              </a:ext>
            </a:extLst>
          </p:cNvPr>
          <p:cNvSpPr txBox="1"/>
          <p:nvPr/>
        </p:nvSpPr>
        <p:spPr>
          <a:xfrm>
            <a:off x="2937260" y="306874"/>
            <a:ext cx="1005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Sports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63E2239-770E-4E8E-A315-2D884BD512D0}"/>
              </a:ext>
            </a:extLst>
          </p:cNvPr>
          <p:cNvSpPr txBox="1"/>
          <p:nvPr/>
        </p:nvSpPr>
        <p:spPr>
          <a:xfrm>
            <a:off x="3843857" y="3938603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Golf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C658F0C-CD60-441A-8B96-16B2B04BC7EC}"/>
              </a:ext>
            </a:extLst>
          </p:cNvPr>
          <p:cNvSpPr txBox="1"/>
          <p:nvPr/>
        </p:nvSpPr>
        <p:spPr>
          <a:xfrm>
            <a:off x="600595" y="2071851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Baseball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09C7F59-3E62-47AC-8ECB-C3CD99D2DF5E}"/>
              </a:ext>
            </a:extLst>
          </p:cNvPr>
          <p:cNvSpPr txBox="1"/>
          <p:nvPr/>
        </p:nvSpPr>
        <p:spPr>
          <a:xfrm>
            <a:off x="5307141" y="559722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Skate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E7F437D-70BD-48B6-A08C-FC746191BEB3}"/>
              </a:ext>
            </a:extLst>
          </p:cNvPr>
          <p:cNvSpPr txBox="1"/>
          <p:nvPr/>
        </p:nvSpPr>
        <p:spPr>
          <a:xfrm>
            <a:off x="1881446" y="2083884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Basketball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0DEFC01F-61EF-4918-B218-79B486F665EB}"/>
              </a:ext>
            </a:extLst>
          </p:cNvPr>
          <p:cNvSpPr txBox="1"/>
          <p:nvPr/>
        </p:nvSpPr>
        <p:spPr>
          <a:xfrm>
            <a:off x="3789200" y="2090563"/>
            <a:ext cx="88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To </a:t>
            </a:r>
            <a:r>
              <a:rPr lang="pt-BR" sz="1400" dirty="0" err="1"/>
              <a:t>Climb</a:t>
            </a:r>
            <a:endParaRPr lang="pt-BR" sz="1400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75AD555A-8991-4DE6-9524-0D692F11E057}"/>
              </a:ext>
            </a:extLst>
          </p:cNvPr>
          <p:cNvSpPr txBox="1"/>
          <p:nvPr/>
        </p:nvSpPr>
        <p:spPr>
          <a:xfrm>
            <a:off x="5452252" y="209056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Cycling</a:t>
            </a:r>
            <a:endParaRPr lang="pt-BR" sz="1400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CB9BDCE-32D3-412E-B906-FEEF61F40B73}"/>
              </a:ext>
            </a:extLst>
          </p:cNvPr>
          <p:cNvSpPr txBox="1"/>
          <p:nvPr/>
        </p:nvSpPr>
        <p:spPr>
          <a:xfrm>
            <a:off x="675951" y="390229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Fishing</a:t>
            </a:r>
            <a:endParaRPr lang="pt-BR" sz="1400" dirty="0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76B555B6-17FE-404B-9527-194D8628E2E0}"/>
              </a:ext>
            </a:extLst>
          </p:cNvPr>
          <p:cNvSpPr txBox="1"/>
          <p:nvPr/>
        </p:nvSpPr>
        <p:spPr>
          <a:xfrm>
            <a:off x="2180329" y="3906039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Football</a:t>
            </a:r>
          </a:p>
          <a:p>
            <a:endParaRPr lang="pt-BR" sz="1400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30815DE-CFE0-4D73-B05A-A439D46D522A}"/>
              </a:ext>
            </a:extLst>
          </p:cNvPr>
          <p:cNvSpPr txBox="1"/>
          <p:nvPr/>
        </p:nvSpPr>
        <p:spPr>
          <a:xfrm>
            <a:off x="5336510" y="3938974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0" i="0" dirty="0">
                <a:effectLst/>
                <a:latin typeface="system-ui"/>
              </a:rPr>
              <a:t>Riding a bike</a:t>
            </a:r>
            <a:endParaRPr lang="pt-BR" sz="1400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43A651F2-203D-4937-B801-71F9706214F0}"/>
              </a:ext>
            </a:extLst>
          </p:cNvPr>
          <p:cNvSpPr txBox="1"/>
          <p:nvPr/>
        </p:nvSpPr>
        <p:spPr>
          <a:xfrm>
            <a:off x="665564" y="560868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Rugby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667511D1-F42E-4CC8-B442-59E6107D2428}"/>
              </a:ext>
            </a:extLst>
          </p:cNvPr>
          <p:cNvSpPr txBox="1"/>
          <p:nvPr/>
        </p:nvSpPr>
        <p:spPr>
          <a:xfrm>
            <a:off x="2216489" y="5642444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Run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DD0015C1-8ABF-492D-9DE3-109ABD61AF5D}"/>
              </a:ext>
            </a:extLst>
          </p:cNvPr>
          <p:cNvSpPr txBox="1"/>
          <p:nvPr/>
        </p:nvSpPr>
        <p:spPr>
          <a:xfrm>
            <a:off x="3749926" y="564454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Sailing</a:t>
            </a:r>
            <a:endParaRPr lang="pt-BR" sz="1400" dirty="0"/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DA741AF2-E7BF-4E2B-A0C8-73611748913A}"/>
              </a:ext>
            </a:extLst>
          </p:cNvPr>
          <p:cNvSpPr txBox="1"/>
          <p:nvPr/>
        </p:nvSpPr>
        <p:spPr>
          <a:xfrm>
            <a:off x="694589" y="742988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Ski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C1F0B2C-F964-4AFE-86A3-D01F6FFD5C2D}"/>
              </a:ext>
            </a:extLst>
          </p:cNvPr>
          <p:cNvSpPr txBox="1"/>
          <p:nvPr/>
        </p:nvSpPr>
        <p:spPr>
          <a:xfrm>
            <a:off x="2101000" y="7465897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Snowboard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897321D4-A988-400B-91DA-BB772B381C8F}"/>
              </a:ext>
            </a:extLst>
          </p:cNvPr>
          <p:cNvSpPr txBox="1"/>
          <p:nvPr/>
        </p:nvSpPr>
        <p:spPr>
          <a:xfrm>
            <a:off x="3887784" y="7480898"/>
            <a:ext cx="721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To surf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61488216-E92B-4261-95A6-F6AFB905B933}"/>
              </a:ext>
            </a:extLst>
          </p:cNvPr>
          <p:cNvSpPr txBox="1"/>
          <p:nvPr/>
        </p:nvSpPr>
        <p:spPr>
          <a:xfrm>
            <a:off x="5305236" y="7397223"/>
            <a:ext cx="831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To </a:t>
            </a:r>
            <a:r>
              <a:rPr lang="pt-BR" sz="1400" dirty="0" err="1"/>
              <a:t>swim</a:t>
            </a:r>
            <a:endParaRPr lang="pt-BR" sz="1400" dirty="0"/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9B2EB89E-026C-4A0B-9CE8-868126D21799}"/>
              </a:ext>
            </a:extLst>
          </p:cNvPr>
          <p:cNvSpPr txBox="1"/>
          <p:nvPr/>
        </p:nvSpPr>
        <p:spPr>
          <a:xfrm>
            <a:off x="579929" y="8969448"/>
            <a:ext cx="701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Tennis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090BADD7-E4EE-46B7-9E0B-CD5CCE7ECCBE}"/>
              </a:ext>
            </a:extLst>
          </p:cNvPr>
          <p:cNvSpPr txBox="1"/>
          <p:nvPr/>
        </p:nvSpPr>
        <p:spPr>
          <a:xfrm>
            <a:off x="2028678" y="8985153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Volleyball</a:t>
            </a:r>
          </a:p>
        </p:txBody>
      </p:sp>
      <p:sp>
        <p:nvSpPr>
          <p:cNvPr id="93" name="Rectangle 1">
            <a:extLst>
              <a:ext uri="{FF2B5EF4-FFF2-40B4-BE49-F238E27FC236}">
                <a16:creationId xmlns:a16="http://schemas.microsoft.com/office/drawing/2014/main" id="{0287282E-68BB-4189-ADB1-572D919E5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5097463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8" name="Imagem 97">
            <a:extLst>
              <a:ext uri="{FF2B5EF4-FFF2-40B4-BE49-F238E27FC236}">
                <a16:creationId xmlns:a16="http://schemas.microsoft.com/office/drawing/2014/main" id="{1C33052E-1C06-458B-BF5C-D0255E5DE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79" y="7961023"/>
            <a:ext cx="1047600" cy="1047600"/>
          </a:xfrm>
          <a:prstGeom prst="rect">
            <a:avLst/>
          </a:prstGeom>
        </p:spPr>
      </p:pic>
      <p:pic>
        <p:nvPicPr>
          <p:cNvPr id="100" name="Imagem 99">
            <a:extLst>
              <a:ext uri="{FF2B5EF4-FFF2-40B4-BE49-F238E27FC236}">
                <a16:creationId xmlns:a16="http://schemas.microsoft.com/office/drawing/2014/main" id="{60FE9751-D95D-44E7-A86A-1C9B7AA32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71" y="7819120"/>
            <a:ext cx="1047600" cy="1047600"/>
          </a:xfrm>
          <a:prstGeom prst="rect">
            <a:avLst/>
          </a:prstGeom>
        </p:spPr>
      </p:pic>
      <p:pic>
        <p:nvPicPr>
          <p:cNvPr id="102" name="Imagem 101">
            <a:extLst>
              <a:ext uri="{FF2B5EF4-FFF2-40B4-BE49-F238E27FC236}">
                <a16:creationId xmlns:a16="http://schemas.microsoft.com/office/drawing/2014/main" id="{97328B89-CB00-488A-A2DC-15BC3759E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076" y="6349623"/>
            <a:ext cx="1047600" cy="1047600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A7A25767-10EE-4222-9BBC-B7987AA9CC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648" y="6310705"/>
            <a:ext cx="1047600" cy="1047600"/>
          </a:xfrm>
          <a:prstGeom prst="rect">
            <a:avLst/>
          </a:prstGeom>
        </p:spPr>
      </p:pic>
      <p:pic>
        <p:nvPicPr>
          <p:cNvPr id="106" name="Imagem 105">
            <a:extLst>
              <a:ext uri="{FF2B5EF4-FFF2-40B4-BE49-F238E27FC236}">
                <a16:creationId xmlns:a16="http://schemas.microsoft.com/office/drawing/2014/main" id="{3A0DE3CD-F552-4206-B429-90E304BFE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70" y="6450551"/>
            <a:ext cx="1047600" cy="1047600"/>
          </a:xfrm>
          <a:prstGeom prst="rect">
            <a:avLst/>
          </a:prstGeom>
        </p:spPr>
      </p:pic>
      <p:pic>
        <p:nvPicPr>
          <p:cNvPr id="109" name="Imagem 108">
            <a:extLst>
              <a:ext uri="{FF2B5EF4-FFF2-40B4-BE49-F238E27FC236}">
                <a16:creationId xmlns:a16="http://schemas.microsoft.com/office/drawing/2014/main" id="{5C4C6109-C58A-4998-A4D6-B6418D53D2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8" y="6391333"/>
            <a:ext cx="1047600" cy="1047600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F3DEBA64-4B97-4DFE-BC3A-C76803EA11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16" y="4626353"/>
            <a:ext cx="1047600" cy="1047600"/>
          </a:xfrm>
          <a:prstGeom prst="rect">
            <a:avLst/>
          </a:prstGeom>
        </p:spPr>
      </p:pic>
      <p:pic>
        <p:nvPicPr>
          <p:cNvPr id="119" name="Imagem 118">
            <a:extLst>
              <a:ext uri="{FF2B5EF4-FFF2-40B4-BE49-F238E27FC236}">
                <a16:creationId xmlns:a16="http://schemas.microsoft.com/office/drawing/2014/main" id="{14798CD9-ACD1-4C51-869D-49AD3E40E0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06" y="4549629"/>
            <a:ext cx="1047600" cy="1047600"/>
          </a:xfrm>
          <a:prstGeom prst="rect">
            <a:avLst/>
          </a:prstGeom>
        </p:spPr>
      </p:pic>
      <p:pic>
        <p:nvPicPr>
          <p:cNvPr id="125" name="Imagem 124">
            <a:extLst>
              <a:ext uri="{FF2B5EF4-FFF2-40B4-BE49-F238E27FC236}">
                <a16:creationId xmlns:a16="http://schemas.microsoft.com/office/drawing/2014/main" id="{AD11A05F-B3A1-4AAD-9FBB-FB6EA776B7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82" y="4576244"/>
            <a:ext cx="1047600" cy="1047600"/>
          </a:xfrm>
          <a:prstGeom prst="rect">
            <a:avLst/>
          </a:prstGeom>
        </p:spPr>
      </p:pic>
      <p:pic>
        <p:nvPicPr>
          <p:cNvPr id="1027" name="Imagem 1026">
            <a:extLst>
              <a:ext uri="{FF2B5EF4-FFF2-40B4-BE49-F238E27FC236}">
                <a16:creationId xmlns:a16="http://schemas.microsoft.com/office/drawing/2014/main" id="{389489C2-2E45-4A06-96C4-8BF3674570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15" y="2891003"/>
            <a:ext cx="1047600" cy="1047600"/>
          </a:xfrm>
          <a:prstGeom prst="rect">
            <a:avLst/>
          </a:prstGeom>
        </p:spPr>
      </p:pic>
      <p:pic>
        <p:nvPicPr>
          <p:cNvPr id="1029" name="Imagem 1028">
            <a:extLst>
              <a:ext uri="{FF2B5EF4-FFF2-40B4-BE49-F238E27FC236}">
                <a16:creationId xmlns:a16="http://schemas.microsoft.com/office/drawing/2014/main" id="{44DAE990-7F96-446D-AB2A-71CEFC423B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027" y="2835035"/>
            <a:ext cx="1047600" cy="1047600"/>
          </a:xfrm>
          <a:prstGeom prst="rect">
            <a:avLst/>
          </a:prstGeom>
        </p:spPr>
      </p:pic>
      <p:pic>
        <p:nvPicPr>
          <p:cNvPr id="1031" name="Imagem 1030">
            <a:extLst>
              <a:ext uri="{FF2B5EF4-FFF2-40B4-BE49-F238E27FC236}">
                <a16:creationId xmlns:a16="http://schemas.microsoft.com/office/drawing/2014/main" id="{CEB52D27-05F4-4D3C-A57B-5C219C06C6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32" y="2744889"/>
            <a:ext cx="1047600" cy="1047600"/>
          </a:xfrm>
          <a:prstGeom prst="rect">
            <a:avLst/>
          </a:prstGeom>
        </p:spPr>
      </p:pic>
      <p:pic>
        <p:nvPicPr>
          <p:cNvPr id="1033" name="Imagem 1032">
            <a:extLst>
              <a:ext uri="{FF2B5EF4-FFF2-40B4-BE49-F238E27FC236}">
                <a16:creationId xmlns:a16="http://schemas.microsoft.com/office/drawing/2014/main" id="{91DBFFBE-635F-4C58-861F-62B88BE133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24" y="2734998"/>
            <a:ext cx="1047600" cy="1047600"/>
          </a:xfrm>
          <a:prstGeom prst="rect">
            <a:avLst/>
          </a:prstGeom>
        </p:spPr>
      </p:pic>
      <p:pic>
        <p:nvPicPr>
          <p:cNvPr id="1035" name="Imagem 1034">
            <a:extLst>
              <a:ext uri="{FF2B5EF4-FFF2-40B4-BE49-F238E27FC236}">
                <a16:creationId xmlns:a16="http://schemas.microsoft.com/office/drawing/2014/main" id="{A1D5C1D6-9FA9-4AA5-8CAE-9CD4194B50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773" y="1025913"/>
            <a:ext cx="1047600" cy="1047600"/>
          </a:xfrm>
          <a:prstGeom prst="rect">
            <a:avLst/>
          </a:prstGeom>
        </p:spPr>
      </p:pic>
      <p:pic>
        <p:nvPicPr>
          <p:cNvPr id="1037" name="Imagem 1036">
            <a:extLst>
              <a:ext uri="{FF2B5EF4-FFF2-40B4-BE49-F238E27FC236}">
                <a16:creationId xmlns:a16="http://schemas.microsoft.com/office/drawing/2014/main" id="{C2147D33-311E-4757-AAD8-DE57FC130DB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00" y="980327"/>
            <a:ext cx="1047600" cy="1047600"/>
          </a:xfrm>
          <a:prstGeom prst="rect">
            <a:avLst/>
          </a:prstGeom>
        </p:spPr>
      </p:pic>
      <p:pic>
        <p:nvPicPr>
          <p:cNvPr id="1039" name="Imagem 1038">
            <a:extLst>
              <a:ext uri="{FF2B5EF4-FFF2-40B4-BE49-F238E27FC236}">
                <a16:creationId xmlns:a16="http://schemas.microsoft.com/office/drawing/2014/main" id="{5F5C88AA-D5A4-41A3-96CA-D532C8B9B5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53" y="998805"/>
            <a:ext cx="1047600" cy="1047600"/>
          </a:xfrm>
          <a:prstGeom prst="rect">
            <a:avLst/>
          </a:prstGeom>
        </p:spPr>
      </p:pic>
      <p:pic>
        <p:nvPicPr>
          <p:cNvPr id="1041" name="Imagem 1040">
            <a:extLst>
              <a:ext uri="{FF2B5EF4-FFF2-40B4-BE49-F238E27FC236}">
                <a16:creationId xmlns:a16="http://schemas.microsoft.com/office/drawing/2014/main" id="{3427E117-05BF-417A-9BA7-A79013104F1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2" y="980327"/>
            <a:ext cx="1047600" cy="1047600"/>
          </a:xfrm>
          <a:prstGeom prst="rect">
            <a:avLst/>
          </a:prstGeom>
        </p:spPr>
      </p:pic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02789CE3-D63D-4E18-A9C2-FA11327AFB17}"/>
              </a:ext>
            </a:extLst>
          </p:cNvPr>
          <p:cNvSpPr txBox="1"/>
          <p:nvPr/>
        </p:nvSpPr>
        <p:spPr>
          <a:xfrm>
            <a:off x="3658774" y="8966851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Soccer</a:t>
            </a:r>
          </a:p>
        </p:txBody>
      </p:sp>
      <p:pic>
        <p:nvPicPr>
          <p:cNvPr id="1043" name="Imagem 1042">
            <a:extLst>
              <a:ext uri="{FF2B5EF4-FFF2-40B4-BE49-F238E27FC236}">
                <a16:creationId xmlns:a16="http://schemas.microsoft.com/office/drawing/2014/main" id="{AB581103-90EA-4A80-9E49-07820DAF945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66" y="4576244"/>
            <a:ext cx="1047600" cy="1047600"/>
          </a:xfrm>
          <a:prstGeom prst="rect">
            <a:avLst/>
          </a:prstGeom>
        </p:spPr>
      </p:pic>
      <p:pic>
        <p:nvPicPr>
          <p:cNvPr id="1045" name="Imagem 1044">
            <a:extLst>
              <a:ext uri="{FF2B5EF4-FFF2-40B4-BE49-F238E27FC236}">
                <a16:creationId xmlns:a16="http://schemas.microsoft.com/office/drawing/2014/main" id="{E8B7CFB0-5B08-4EA1-B672-998483D2E5C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85" y="7940661"/>
            <a:ext cx="1047600" cy="1047600"/>
          </a:xfrm>
          <a:prstGeom prst="rect">
            <a:avLst/>
          </a:prstGeom>
        </p:spPr>
      </p:pic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7AAD1B47-B776-4995-B796-0676C29D9BB4}"/>
              </a:ext>
            </a:extLst>
          </p:cNvPr>
          <p:cNvSpPr txBox="1"/>
          <p:nvPr/>
        </p:nvSpPr>
        <p:spPr>
          <a:xfrm>
            <a:off x="5318906" y="893719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Car</a:t>
            </a:r>
            <a:r>
              <a:rPr lang="pt-BR" sz="1400" dirty="0"/>
              <a:t> </a:t>
            </a:r>
            <a:r>
              <a:rPr lang="pt-BR" sz="1400" dirty="0" err="1"/>
              <a:t>Race</a:t>
            </a:r>
            <a:endParaRPr lang="pt-BR" sz="1400" dirty="0"/>
          </a:p>
        </p:txBody>
      </p:sp>
      <p:pic>
        <p:nvPicPr>
          <p:cNvPr id="1047" name="Imagem 1046">
            <a:extLst>
              <a:ext uri="{FF2B5EF4-FFF2-40B4-BE49-F238E27FC236}">
                <a16:creationId xmlns:a16="http://schemas.microsoft.com/office/drawing/2014/main" id="{6CFFCF82-59AD-4BB2-A0EE-2DEAAC64D15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67" y="7968125"/>
            <a:ext cx="1047600" cy="10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11295</TotalTime>
  <Words>46</Words>
  <Application>Microsoft Office PowerPoint</Application>
  <PresentationFormat>Papel A4 (210 x 297 mm)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599</cp:revision>
  <cp:lastPrinted>2022-05-09T14:46:37Z</cp:lastPrinted>
  <dcterms:created xsi:type="dcterms:W3CDTF">2021-10-15T13:30:39Z</dcterms:created>
  <dcterms:modified xsi:type="dcterms:W3CDTF">2022-05-11T18:32:14Z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