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1" r:id="rId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8F09-5B6F-4F11-A914-405364F3B8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1336675"/>
            <a:ext cx="24987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DC808-03AC-4463-B9F9-A78F395F4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02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DC808-03AC-4463-B9F9-A78F395F4A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2937260" y="306874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3E2239-770E-4E8E-A315-2D884BD512D0}"/>
              </a:ext>
            </a:extLst>
          </p:cNvPr>
          <p:cNvSpPr txBox="1"/>
          <p:nvPr/>
        </p:nvSpPr>
        <p:spPr>
          <a:xfrm>
            <a:off x="3843857" y="393860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Doctor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C658F0C-CD60-441A-8B96-16B2B04BC7EC}"/>
              </a:ext>
            </a:extLst>
          </p:cNvPr>
          <p:cNvSpPr txBox="1"/>
          <p:nvPr/>
        </p:nvSpPr>
        <p:spPr>
          <a:xfrm>
            <a:off x="600595" y="207185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Actor</a:t>
            </a:r>
            <a:endParaRPr lang="pt-BR" sz="14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9C7F59-3E62-47AC-8ECB-C3CD99D2DF5E}"/>
              </a:ext>
            </a:extLst>
          </p:cNvPr>
          <p:cNvSpPr txBox="1"/>
          <p:nvPr/>
        </p:nvSpPr>
        <p:spPr>
          <a:xfrm>
            <a:off x="5307141" y="566102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Mechanic</a:t>
            </a:r>
            <a:endParaRPr lang="pt-BR" sz="14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E7F437D-70BD-48B6-A08C-FC746191BEB3}"/>
              </a:ext>
            </a:extLst>
          </p:cNvPr>
          <p:cNvSpPr txBox="1"/>
          <p:nvPr/>
        </p:nvSpPr>
        <p:spPr>
          <a:xfrm>
            <a:off x="1881446" y="208388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Businessman</a:t>
            </a:r>
            <a:endParaRPr lang="pt-BR" sz="14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FA85BFA-4C4A-4D78-A852-0D8131B60207}"/>
              </a:ext>
            </a:extLst>
          </p:cNvPr>
          <p:cNvSpPr txBox="1"/>
          <p:nvPr/>
        </p:nvSpPr>
        <p:spPr>
          <a:xfrm>
            <a:off x="5488449" y="901254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Student</a:t>
            </a:r>
            <a:endParaRPr lang="pt-BR" sz="1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DEFC01F-61EF-4918-B218-79B486F665EB}"/>
              </a:ext>
            </a:extLst>
          </p:cNvPr>
          <p:cNvSpPr txBox="1"/>
          <p:nvPr/>
        </p:nvSpPr>
        <p:spPr>
          <a:xfrm>
            <a:off x="3789200" y="209056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Cleaner</a:t>
            </a:r>
            <a:endParaRPr lang="pt-BR" sz="1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5AD555A-8991-4DE6-9524-0D692F11E057}"/>
              </a:ext>
            </a:extLst>
          </p:cNvPr>
          <p:cNvSpPr txBox="1"/>
          <p:nvPr/>
        </p:nvSpPr>
        <p:spPr>
          <a:xfrm>
            <a:off x="5452252" y="209056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Coach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CB9BDCE-32D3-412E-B906-FEEF61F40B73}"/>
              </a:ext>
            </a:extLst>
          </p:cNvPr>
          <p:cNvSpPr txBox="1"/>
          <p:nvPr/>
        </p:nvSpPr>
        <p:spPr>
          <a:xfrm>
            <a:off x="675951" y="390229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i="0" dirty="0">
                <a:effectLst/>
                <a:latin typeface="system-ui"/>
              </a:rPr>
              <a:t>Cook</a:t>
            </a:r>
            <a:endParaRPr lang="pt-BR" sz="14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6B555B6-17FE-404B-9527-194D8628E2E0}"/>
              </a:ext>
            </a:extLst>
          </p:cNvPr>
          <p:cNvSpPr txBox="1"/>
          <p:nvPr/>
        </p:nvSpPr>
        <p:spPr>
          <a:xfrm>
            <a:off x="2180329" y="390603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Dentist</a:t>
            </a:r>
            <a:endParaRPr lang="pt-BR" sz="14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30815DE-CFE0-4D73-B05A-A439D46D522A}"/>
              </a:ext>
            </a:extLst>
          </p:cNvPr>
          <p:cNvSpPr txBox="1"/>
          <p:nvPr/>
        </p:nvSpPr>
        <p:spPr>
          <a:xfrm>
            <a:off x="5336510" y="3938974"/>
            <a:ext cx="63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i="0" dirty="0">
                <a:effectLst/>
                <a:latin typeface="system-ui"/>
              </a:rPr>
              <a:t>Driver</a:t>
            </a:r>
            <a:endParaRPr lang="pt-BR" sz="1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3A651F2-203D-4937-B801-71F9706214F0}"/>
              </a:ext>
            </a:extLst>
          </p:cNvPr>
          <p:cNvSpPr txBox="1"/>
          <p:nvPr/>
        </p:nvSpPr>
        <p:spPr>
          <a:xfrm>
            <a:off x="425636" y="56254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Engineer</a:t>
            </a:r>
            <a:endParaRPr lang="pt-BR" sz="1400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67511D1-F42E-4CC8-B442-59E6107D2428}"/>
              </a:ext>
            </a:extLst>
          </p:cNvPr>
          <p:cNvSpPr txBox="1"/>
          <p:nvPr/>
        </p:nvSpPr>
        <p:spPr>
          <a:xfrm>
            <a:off x="1881306" y="5657223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Football player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D0015C1-8ABF-492D-9DE3-109ABD61AF5D}"/>
              </a:ext>
            </a:extLst>
          </p:cNvPr>
          <p:cNvSpPr txBox="1"/>
          <p:nvPr/>
        </p:nvSpPr>
        <p:spPr>
          <a:xfrm>
            <a:off x="3749926" y="564454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Manager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A741AF2-E7BF-4E2B-A0C8-73611748913A}"/>
              </a:ext>
            </a:extLst>
          </p:cNvPr>
          <p:cNvSpPr txBox="1"/>
          <p:nvPr/>
        </p:nvSpPr>
        <p:spPr>
          <a:xfrm>
            <a:off x="520311" y="740861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Musician</a:t>
            </a:r>
            <a:endParaRPr lang="pt-BR" sz="1400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C1F0B2C-F964-4AFE-86A3-D01F6FFD5C2D}"/>
              </a:ext>
            </a:extLst>
          </p:cNvPr>
          <p:cNvSpPr txBox="1"/>
          <p:nvPr/>
        </p:nvSpPr>
        <p:spPr>
          <a:xfrm>
            <a:off x="2205640" y="746419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Nurse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897321D4-A988-400B-91DA-BB772B381C8F}"/>
              </a:ext>
            </a:extLst>
          </p:cNvPr>
          <p:cNvSpPr txBox="1"/>
          <p:nvPr/>
        </p:nvSpPr>
        <p:spPr>
          <a:xfrm>
            <a:off x="3887784" y="748089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Painter</a:t>
            </a:r>
            <a:endParaRPr lang="pt-BR" sz="14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1488216-E92B-4261-95A6-F6AFB905B933}"/>
              </a:ext>
            </a:extLst>
          </p:cNvPr>
          <p:cNvSpPr txBox="1"/>
          <p:nvPr/>
        </p:nvSpPr>
        <p:spPr>
          <a:xfrm>
            <a:off x="5305236" y="7397223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Photographer</a:t>
            </a:r>
            <a:endParaRPr lang="pt-BR" sz="1400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B2EB89E-026C-4A0B-9CE8-868126D21799}"/>
              </a:ext>
            </a:extLst>
          </p:cNvPr>
          <p:cNvSpPr txBox="1"/>
          <p:nvPr/>
        </p:nvSpPr>
        <p:spPr>
          <a:xfrm>
            <a:off x="579929" y="896944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Pilot</a:t>
            </a:r>
            <a:endParaRPr lang="pt-BR" sz="1400" dirty="0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090BADD7-E4EE-46B7-9E0B-CD5CCE7ECCBE}"/>
              </a:ext>
            </a:extLst>
          </p:cNvPr>
          <p:cNvSpPr txBox="1"/>
          <p:nvPr/>
        </p:nvSpPr>
        <p:spPr>
          <a:xfrm>
            <a:off x="2028678" y="898515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Secretary</a:t>
            </a:r>
            <a:endParaRPr lang="pt-BR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B7793-3714-45FE-A982-9CFFCDA7B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5" y="1017826"/>
            <a:ext cx="1047600" cy="1047600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7C66C51C-CBA4-45BB-9746-973C0F0DD192}"/>
              </a:ext>
            </a:extLst>
          </p:cNvPr>
          <p:cNvSpPr txBox="1"/>
          <p:nvPr/>
        </p:nvSpPr>
        <p:spPr>
          <a:xfrm>
            <a:off x="3804985" y="8970326"/>
            <a:ext cx="1000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/>
              <a:t>Teacher</a:t>
            </a:r>
            <a:endParaRPr lang="pt-BR" sz="1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3A56626-9D47-4854-8DDD-13D8E1396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33" y="7951186"/>
            <a:ext cx="1047600" cy="1047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0F0095-AFAC-4D84-B00A-9974834FD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68" y="7951186"/>
            <a:ext cx="1047600" cy="10476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3417A6-05FA-40B4-8630-793258DA5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38" y="7909160"/>
            <a:ext cx="1047600" cy="10476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C6AB090-81B2-498C-8E7D-681D4F695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" y="7896065"/>
            <a:ext cx="1047600" cy="10476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1188D7D-F119-4D6C-954E-E35D74635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36" y="6284297"/>
            <a:ext cx="1047600" cy="10476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6F16F8E-6AB5-41C6-A83A-79CA9B3035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79" y="6298121"/>
            <a:ext cx="1047600" cy="10476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D184A49-A757-4F3F-953B-23F87C33CE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21" y="6297410"/>
            <a:ext cx="1047600" cy="10476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96212A4-968C-46BF-9519-DD2E151517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4" y="6340915"/>
            <a:ext cx="1047600" cy="10476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725518D-3E7B-40EA-89EF-25B9F40C04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42" y="4575050"/>
            <a:ext cx="1047600" cy="10476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E5377CE-86DC-4534-86FB-3EDF4BC5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29" y="4559899"/>
            <a:ext cx="1047600" cy="10476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F389332-BEB8-443F-9674-97BB92A7CA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21" y="4589522"/>
            <a:ext cx="1047600" cy="10476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C5A5CB5-CF24-4D32-B6FD-A7B859034D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8" y="4501540"/>
            <a:ext cx="1047600" cy="10476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D28BF3A-29B2-4941-A057-620F4FDCE9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41" y="2827447"/>
            <a:ext cx="1047600" cy="10476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F888B90A-F55E-45C1-937F-69260BC3BD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6" y="2780614"/>
            <a:ext cx="1047600" cy="10476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519A37D-3577-439A-B886-72D34B8CC9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86" y="2786487"/>
            <a:ext cx="1047600" cy="1047600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7E885BAA-28C1-4F90-AA42-357B685F21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5" y="2834243"/>
            <a:ext cx="1047600" cy="10476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D494B82E-4AD4-4B5A-BAF5-0E4B1E7484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21" y="993825"/>
            <a:ext cx="1047600" cy="1047600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87FC1249-0DB3-498B-B394-337ACB15BF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79" y="1024251"/>
            <a:ext cx="1047600" cy="104760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E8D1419-AECF-4265-94B5-6D4C4E44F2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8" y="1036284"/>
            <a:ext cx="1047600" cy="1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11069</TotalTime>
  <Words>40</Words>
  <Application>Microsoft Office PowerPoint</Application>
  <PresentationFormat>Papel A4 (210 x 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594</cp:revision>
  <cp:lastPrinted>2022-05-09T14:46:37Z</cp:lastPrinted>
  <dcterms:created xsi:type="dcterms:W3CDTF">2021-10-15T13:30:39Z</dcterms:created>
  <dcterms:modified xsi:type="dcterms:W3CDTF">2022-05-11T14:49:20Z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