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302F28-9168-E2AA-2E2F-1428AFF5B38F}" v="47" dt="2024-06-08T00:33:14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CD47-4A05-403B-9966-05184B87F62A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6BE1-F918-44D4-9190-FAF93E5AE750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67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CD47-4A05-403B-9966-05184B87F62A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6BE1-F918-44D4-9190-FAF93E5AE7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15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CD47-4A05-403B-9966-05184B87F62A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6BE1-F918-44D4-9190-FAF93E5AE7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55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CD47-4A05-403B-9966-05184B87F62A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6BE1-F918-44D4-9190-FAF93E5AE7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26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CD47-4A05-403B-9966-05184B87F62A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6BE1-F918-44D4-9190-FAF93E5AE750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25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CD47-4A05-403B-9966-05184B87F62A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6BE1-F918-44D4-9190-FAF93E5AE7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54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CD47-4A05-403B-9966-05184B87F62A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6BE1-F918-44D4-9190-FAF93E5AE7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504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CD47-4A05-403B-9966-05184B87F62A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6BE1-F918-44D4-9190-FAF93E5AE7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665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CD47-4A05-403B-9966-05184B87F62A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6BE1-F918-44D4-9190-FAF93E5AE7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06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382CD47-4A05-403B-9966-05184B87F62A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9F6BE1-F918-44D4-9190-FAF93E5AE7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772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CD47-4A05-403B-9966-05184B87F62A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6BE1-F918-44D4-9190-FAF93E5AE7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16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382CD47-4A05-403B-9966-05184B87F62A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29F6BE1-F918-44D4-9190-FAF93E5AE75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90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815ADDD-9AE4-40A9-AD6C-688DA7BA3DF1}"/>
              </a:ext>
            </a:extLst>
          </p:cNvPr>
          <p:cNvSpPr/>
          <p:nvPr/>
        </p:nvSpPr>
        <p:spPr>
          <a:xfrm>
            <a:off x="2290019" y="723721"/>
            <a:ext cx="1752673" cy="4475945"/>
          </a:xfrm>
          <a:prstGeom prst="rect">
            <a:avLst/>
          </a:prstGeom>
          <a:solidFill>
            <a:srgbClr val="99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1864BB4-4EFB-49D1-A75B-92820800C55E}"/>
              </a:ext>
            </a:extLst>
          </p:cNvPr>
          <p:cNvSpPr/>
          <p:nvPr/>
        </p:nvSpPr>
        <p:spPr>
          <a:xfrm>
            <a:off x="4046238" y="723721"/>
            <a:ext cx="1674037" cy="2091710"/>
          </a:xfrm>
          <a:prstGeom prst="rect">
            <a:avLst/>
          </a:prstGeom>
          <a:solidFill>
            <a:srgbClr val="99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CEC1377-18E8-433D-B882-057CCD1B6704}"/>
              </a:ext>
            </a:extLst>
          </p:cNvPr>
          <p:cNvSpPr/>
          <p:nvPr/>
        </p:nvSpPr>
        <p:spPr>
          <a:xfrm>
            <a:off x="5725591" y="725351"/>
            <a:ext cx="1651590" cy="4461423"/>
          </a:xfrm>
          <a:prstGeom prst="rect">
            <a:avLst/>
          </a:prstGeom>
          <a:solidFill>
            <a:srgbClr val="99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9C90B7B-D87F-4609-BFC7-550134B77D20}"/>
              </a:ext>
            </a:extLst>
          </p:cNvPr>
          <p:cNvSpPr/>
          <p:nvPr/>
        </p:nvSpPr>
        <p:spPr>
          <a:xfrm>
            <a:off x="7356501" y="729064"/>
            <a:ext cx="1653371" cy="2062694"/>
          </a:xfrm>
          <a:prstGeom prst="rect">
            <a:avLst/>
          </a:prstGeom>
          <a:solidFill>
            <a:srgbClr val="99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3D9C5D0-BC12-4B33-8B90-A42DD32A147E}"/>
              </a:ext>
            </a:extLst>
          </p:cNvPr>
          <p:cNvSpPr/>
          <p:nvPr/>
        </p:nvSpPr>
        <p:spPr>
          <a:xfrm>
            <a:off x="9015187" y="729064"/>
            <a:ext cx="1664877" cy="4470602"/>
          </a:xfrm>
          <a:prstGeom prst="rect">
            <a:avLst/>
          </a:prstGeom>
          <a:solidFill>
            <a:srgbClr val="99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14BCFAB-F4E6-47DC-84B9-2E3D27797FEA}"/>
              </a:ext>
            </a:extLst>
          </p:cNvPr>
          <p:cNvSpPr/>
          <p:nvPr/>
        </p:nvSpPr>
        <p:spPr>
          <a:xfrm>
            <a:off x="4046227" y="2791758"/>
            <a:ext cx="1674049" cy="2398727"/>
          </a:xfrm>
          <a:prstGeom prst="rect">
            <a:avLst/>
          </a:prstGeom>
          <a:solidFill>
            <a:srgbClr val="99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7357D3F-1382-4BE3-8492-AFA0D890DC57}"/>
              </a:ext>
            </a:extLst>
          </p:cNvPr>
          <p:cNvSpPr/>
          <p:nvPr/>
        </p:nvSpPr>
        <p:spPr>
          <a:xfrm>
            <a:off x="7354978" y="2791758"/>
            <a:ext cx="1658430" cy="2398727"/>
          </a:xfrm>
          <a:prstGeom prst="rect">
            <a:avLst/>
          </a:prstGeom>
          <a:solidFill>
            <a:srgbClr val="99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25EF5C1-4780-44B4-ACBF-CF56CF2A570E}"/>
              </a:ext>
            </a:extLst>
          </p:cNvPr>
          <p:cNvSpPr/>
          <p:nvPr/>
        </p:nvSpPr>
        <p:spPr>
          <a:xfrm>
            <a:off x="2290020" y="5186774"/>
            <a:ext cx="4219426" cy="1546718"/>
          </a:xfrm>
          <a:prstGeom prst="rect">
            <a:avLst/>
          </a:prstGeom>
          <a:solidFill>
            <a:srgbClr val="99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0EA8BA1-7B96-49F9-A4E2-5724E9C1C5F9}"/>
              </a:ext>
            </a:extLst>
          </p:cNvPr>
          <p:cNvSpPr/>
          <p:nvPr/>
        </p:nvSpPr>
        <p:spPr>
          <a:xfrm>
            <a:off x="6512103" y="5186774"/>
            <a:ext cx="4167962" cy="1546718"/>
          </a:xfrm>
          <a:prstGeom prst="rect">
            <a:avLst/>
          </a:prstGeom>
          <a:solidFill>
            <a:srgbClr val="99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FC4AE8F-6400-47FB-A3CD-9CB41F707A87}"/>
              </a:ext>
            </a:extLst>
          </p:cNvPr>
          <p:cNvSpPr/>
          <p:nvPr/>
        </p:nvSpPr>
        <p:spPr>
          <a:xfrm>
            <a:off x="2421521" y="859419"/>
            <a:ext cx="1476445" cy="418674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Doce Sabor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Fabricantes</a:t>
            </a:r>
            <a:r>
              <a:rPr kumimoji="0" lang="pt-BR" sz="1400" b="1" i="0" u="none" strike="noStrike" kern="1200" cap="none" spc="0" normalizeH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da matéria prima do chocolate</a:t>
            </a: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7DD641E-090F-4AD1-BD6E-F9231FD72D75}"/>
              </a:ext>
            </a:extLst>
          </p:cNvPr>
          <p:cNvSpPr/>
          <p:nvPr/>
        </p:nvSpPr>
        <p:spPr>
          <a:xfrm>
            <a:off x="4088178" y="859419"/>
            <a:ext cx="1525669" cy="18532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pt-BR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Chocolates,</a:t>
            </a:r>
          </a:p>
          <a:p>
            <a:pPr algn="ctr">
              <a:defRPr/>
            </a:pPr>
            <a:r>
              <a:rPr lang="pt-BR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Ovos de Pascoa,</a:t>
            </a:r>
          </a:p>
          <a:p>
            <a:pPr algn="ctr">
              <a:defRPr/>
            </a:pPr>
            <a:r>
              <a:rPr lang="pt-BR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Caixa de bombons e Doces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755D289-181F-486B-8F7E-09686EFC24AD}"/>
              </a:ext>
            </a:extLst>
          </p:cNvPr>
          <p:cNvSpPr/>
          <p:nvPr/>
        </p:nvSpPr>
        <p:spPr>
          <a:xfrm>
            <a:off x="5786873" y="859419"/>
            <a:ext cx="1483233" cy="419300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Produtos de Qualidade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Produtos de chocolate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Sabores inovadores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Presentes de chocolate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4CCFE34-7FDF-4722-ADA6-2C82B5DDF6BA}"/>
              </a:ext>
            </a:extLst>
          </p:cNvPr>
          <p:cNvSpPr/>
          <p:nvPr/>
        </p:nvSpPr>
        <p:spPr>
          <a:xfrm>
            <a:off x="7419869" y="859419"/>
            <a:ext cx="1485887" cy="18532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Atendimento ao consumidor para ser reconhecida como a numero 1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E98B0CE4-C2ED-4796-BACD-281804D1AEFC}"/>
              </a:ext>
            </a:extLst>
          </p:cNvPr>
          <p:cNvSpPr/>
          <p:nvPr/>
        </p:nvSpPr>
        <p:spPr>
          <a:xfrm>
            <a:off x="9081725" y="859419"/>
            <a:ext cx="1452536" cy="418674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pt-BR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Crianças. Adultos e jovens 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Todos os clientes são importantes para nós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1663F21D-C274-4AE0-9351-0CBAB0718547}"/>
              </a:ext>
            </a:extLst>
          </p:cNvPr>
          <p:cNvSpPr/>
          <p:nvPr/>
        </p:nvSpPr>
        <p:spPr>
          <a:xfrm>
            <a:off x="4132625" y="2867463"/>
            <a:ext cx="1481222" cy="217870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pt-BR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Cozinha preparada</a:t>
            </a:r>
          </a:p>
          <a:p>
            <a:pPr algn="ctr">
              <a:defRPr/>
            </a:pPr>
            <a:r>
              <a:rPr lang="pt-BR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Mão de Obra 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4FEBCB60-5C0C-4B29-A5AD-70B791B08E7D}"/>
              </a:ext>
            </a:extLst>
          </p:cNvPr>
          <p:cNvSpPr/>
          <p:nvPr/>
        </p:nvSpPr>
        <p:spPr>
          <a:xfrm>
            <a:off x="7477657" y="2880022"/>
            <a:ext cx="1452658" cy="21661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Publicidade,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Propagandas 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Redes sociais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549F96A5-CC7B-465E-A6D5-20F406D69E98}"/>
              </a:ext>
            </a:extLst>
          </p:cNvPr>
          <p:cNvSpPr/>
          <p:nvPr/>
        </p:nvSpPr>
        <p:spPr>
          <a:xfrm>
            <a:off x="2422725" y="5284969"/>
            <a:ext cx="4006067" cy="13024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400" b="1" dirty="0">
              <a:solidFill>
                <a:prstClr val="black"/>
              </a:solidFill>
              <a:latin typeface="Calibri" panose="020F0502020204030204"/>
            </a:endParaRP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Máteria</a:t>
            </a:r>
            <a:r>
              <a:rPr lang="pt-BR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prima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utensílios culinários e 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ED42AF47-D61F-4AD1-AEC8-A9F6D20B06B3}"/>
              </a:ext>
            </a:extLst>
          </p:cNvPr>
          <p:cNvSpPr/>
          <p:nvPr/>
        </p:nvSpPr>
        <p:spPr>
          <a:xfrm>
            <a:off x="6642151" y="5278749"/>
            <a:ext cx="3892110" cy="130866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pt-BR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Pagamento facilitado para os clientes distribuidores dos nossos produtos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00EA6AC-E9A0-7F29-6EB8-E3F5B65D4344}"/>
              </a:ext>
            </a:extLst>
          </p:cNvPr>
          <p:cNvSpPr txBox="1"/>
          <p:nvPr/>
        </p:nvSpPr>
        <p:spPr>
          <a:xfrm>
            <a:off x="2290019" y="147145"/>
            <a:ext cx="839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Doce Chocolate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13280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14f7f5d-144d-4041-bba0-be833a6b936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764F053E0064E97117CE10B65671C" ma:contentTypeVersion="8" ma:contentTypeDescription="Create a new document." ma:contentTypeScope="" ma:versionID="95e05d0c34194c06e0446e78f7896720">
  <xsd:schema xmlns:xsd="http://www.w3.org/2001/XMLSchema" xmlns:xs="http://www.w3.org/2001/XMLSchema" xmlns:p="http://schemas.microsoft.com/office/2006/metadata/properties" xmlns:ns3="014f7f5d-144d-4041-bba0-be833a6b936c" xmlns:ns4="8f39a843-a356-4902-accc-c6e8023837af" targetNamespace="http://schemas.microsoft.com/office/2006/metadata/properties" ma:root="true" ma:fieldsID="4210136426d98c4c40253e26c62380a3" ns3:_="" ns4:_="">
    <xsd:import namespace="014f7f5d-144d-4041-bba0-be833a6b936c"/>
    <xsd:import namespace="8f39a843-a356-4902-accc-c6e8023837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4f7f5d-144d-4041-bba0-be833a6b93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39a843-a356-4902-accc-c6e8023837a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FA9EF8-B6F3-455B-9126-6B2FCAC0585B}">
  <ds:schemaRefs>
    <ds:schemaRef ds:uri="http://schemas.openxmlformats.org/package/2006/metadata/core-properties"/>
    <ds:schemaRef ds:uri="8f39a843-a356-4902-accc-c6e8023837af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  <ds:schemaRef ds:uri="http://purl.org/dc/dcmitype/"/>
    <ds:schemaRef ds:uri="014f7f5d-144d-4041-bba0-be833a6b936c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639B3D9-7214-4B30-890D-E6EDBBE936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4f7f5d-144d-4041-bba0-be833a6b936c"/>
    <ds:schemaRef ds:uri="8f39a843-a356-4902-accc-c6e8023837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79803D-1A31-43CF-87E3-495AC1AE23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</TotalTime>
  <Words>83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Retrospectiva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elisangela da silva pereira</dc:creator>
  <cp:lastModifiedBy>FERNANDO DOS SANTOS RIBEIRO</cp:lastModifiedBy>
  <cp:revision>8</cp:revision>
  <dcterms:created xsi:type="dcterms:W3CDTF">2019-03-17T00:17:39Z</dcterms:created>
  <dcterms:modified xsi:type="dcterms:W3CDTF">2025-02-12T23:46:24Z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0x010100C53764F053E0064E97117CE10B65671C</vt:lpwstr>
  </property>
</Properties>
</file>