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C5196-7B12-4F65-BFCF-60C6BE122D9D}" v="10" dt="2024-06-13T23:43:0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86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4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1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7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6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5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8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9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7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2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CD47-4A05-403B-9966-05184B87F62A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6BE1-F918-44D4-9190-FAF93E5AE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92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15ADDD-9AE4-40A9-AD6C-688DA7BA3DF1}"/>
              </a:ext>
            </a:extLst>
          </p:cNvPr>
          <p:cNvSpPr/>
          <p:nvPr/>
        </p:nvSpPr>
        <p:spPr>
          <a:xfrm>
            <a:off x="2290019" y="723721"/>
            <a:ext cx="1749999" cy="4475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864BB4-4EFB-49D1-A75B-92820800C55E}"/>
              </a:ext>
            </a:extLst>
          </p:cNvPr>
          <p:cNvSpPr/>
          <p:nvPr/>
        </p:nvSpPr>
        <p:spPr>
          <a:xfrm>
            <a:off x="4046239" y="729061"/>
            <a:ext cx="1662230" cy="2086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EC1377-18E8-433D-B882-057CCD1B6704}"/>
              </a:ext>
            </a:extLst>
          </p:cNvPr>
          <p:cNvSpPr/>
          <p:nvPr/>
        </p:nvSpPr>
        <p:spPr>
          <a:xfrm>
            <a:off x="5696940" y="729062"/>
            <a:ext cx="1667254" cy="4470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9C90B7B-D87F-4609-BFC7-550134B77D20}"/>
              </a:ext>
            </a:extLst>
          </p:cNvPr>
          <p:cNvSpPr/>
          <p:nvPr/>
        </p:nvSpPr>
        <p:spPr>
          <a:xfrm>
            <a:off x="7351187" y="729064"/>
            <a:ext cx="1658686" cy="2062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D9C5D0-BC12-4B33-8B90-A42DD32A147E}"/>
              </a:ext>
            </a:extLst>
          </p:cNvPr>
          <p:cNvSpPr/>
          <p:nvPr/>
        </p:nvSpPr>
        <p:spPr>
          <a:xfrm>
            <a:off x="9015188" y="729064"/>
            <a:ext cx="1651590" cy="4470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4BCFAB-F4E6-47DC-84B9-2E3D27797FEA}"/>
              </a:ext>
            </a:extLst>
          </p:cNvPr>
          <p:cNvSpPr/>
          <p:nvPr/>
        </p:nvSpPr>
        <p:spPr>
          <a:xfrm>
            <a:off x="4046228" y="2791758"/>
            <a:ext cx="1637424" cy="2398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7357D3F-1382-4BE3-8492-AFA0D890DC57}"/>
              </a:ext>
            </a:extLst>
          </p:cNvPr>
          <p:cNvSpPr/>
          <p:nvPr/>
        </p:nvSpPr>
        <p:spPr>
          <a:xfrm>
            <a:off x="7369509" y="2778720"/>
            <a:ext cx="1670495" cy="2420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25EF5C1-4780-44B4-ACBF-CF56CF2A570E}"/>
              </a:ext>
            </a:extLst>
          </p:cNvPr>
          <p:cNvSpPr/>
          <p:nvPr/>
        </p:nvSpPr>
        <p:spPr>
          <a:xfrm>
            <a:off x="2290020" y="5202402"/>
            <a:ext cx="4208796" cy="1531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EA8BA1-7B96-49F9-A4E2-5724E9C1C5F9}"/>
              </a:ext>
            </a:extLst>
          </p:cNvPr>
          <p:cNvSpPr/>
          <p:nvPr/>
        </p:nvSpPr>
        <p:spPr>
          <a:xfrm>
            <a:off x="6498816" y="5202402"/>
            <a:ext cx="4167962" cy="1531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FC4AE8F-6400-47FB-A3CD-9CB41F707A87}"/>
              </a:ext>
            </a:extLst>
          </p:cNvPr>
          <p:cNvSpPr/>
          <p:nvPr/>
        </p:nvSpPr>
        <p:spPr>
          <a:xfrm>
            <a:off x="2419454" y="852086"/>
            <a:ext cx="1656453" cy="42617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Startups e empresas que já estão atuando em alta como Doce Sabor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7DD641E-090F-4AD1-BD6E-F9231FD72D75}"/>
              </a:ext>
            </a:extLst>
          </p:cNvPr>
          <p:cNvSpPr/>
          <p:nvPr/>
        </p:nvSpPr>
        <p:spPr>
          <a:xfrm>
            <a:off x="4163324" y="852086"/>
            <a:ext cx="1491051" cy="1927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Doces tradicionais,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Festas típicas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 Sabores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de Vendas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755D289-181F-486B-8F7E-09686EFC24AD}"/>
              </a:ext>
            </a:extLst>
          </p:cNvPr>
          <p:cNvSpPr/>
          <p:nvPr/>
        </p:nvSpPr>
        <p:spPr>
          <a:xfrm>
            <a:off x="5775006" y="843034"/>
            <a:ext cx="1581216" cy="42771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Consultorias para os fabricantes de doces</a:t>
            </a:r>
          </a:p>
          <a:p>
            <a:pPr algn="ctr"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gerenciais que ocorrem durante o processo</a:t>
            </a:r>
          </a:p>
          <a:p>
            <a:pPr algn="ctr"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inovadoras para as empresas </a:t>
            </a:r>
          </a:p>
          <a:p>
            <a:pPr algn="ctr"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CCFE34-7FDF-4722-ADA6-2C82B5DDF6BA}"/>
              </a:ext>
            </a:extLst>
          </p:cNvPr>
          <p:cNvSpPr/>
          <p:nvPr/>
        </p:nvSpPr>
        <p:spPr>
          <a:xfrm>
            <a:off x="7469702" y="843034"/>
            <a:ext cx="1470673" cy="19314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as necessidades de administração financeira e operacional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8B0CE4-C2ED-4796-BACD-281804D1AEFC}"/>
              </a:ext>
            </a:extLst>
          </p:cNvPr>
          <p:cNvSpPr/>
          <p:nvPr/>
        </p:nvSpPr>
        <p:spPr>
          <a:xfrm>
            <a:off x="9081725" y="805757"/>
            <a:ext cx="1482222" cy="43081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 em crescimento ou empresas que já estão no mercado de doces.</a:t>
            </a:r>
          </a:p>
          <a:p>
            <a:pPr algn="ctr">
              <a:defRPr/>
            </a:pPr>
            <a:endParaRPr lang="pt-BR" sz="1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nossa prioridade são as empresas emergentes no mercado.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663F21D-C274-4AE0-9351-0CBAB0718547}"/>
              </a:ext>
            </a:extLst>
          </p:cNvPr>
          <p:cNvSpPr/>
          <p:nvPr/>
        </p:nvSpPr>
        <p:spPr>
          <a:xfrm>
            <a:off x="4163323" y="2897467"/>
            <a:ext cx="1508851" cy="22164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 no atendimento ao cliente,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mentorias, 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melhorias de processos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financeiras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FEBCB60-5C0C-4B29-A5AD-70B791B08E7D}"/>
              </a:ext>
            </a:extLst>
          </p:cNvPr>
          <p:cNvSpPr/>
          <p:nvPr/>
        </p:nvSpPr>
        <p:spPr>
          <a:xfrm>
            <a:off x="7468925" y="2860615"/>
            <a:ext cx="1504542" cy="22394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sociais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Mídia paga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 orgânica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9F96A5-CC7B-465E-A6D5-20F406D69E98}"/>
              </a:ext>
            </a:extLst>
          </p:cNvPr>
          <p:cNvSpPr/>
          <p:nvPr/>
        </p:nvSpPr>
        <p:spPr>
          <a:xfrm>
            <a:off x="2444950" y="5294272"/>
            <a:ext cx="3999128" cy="12651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Canais de comunicações 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Deslocamento até o cliente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física e despesas gerais (internet, luz, agua, salários)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D42AF47-D61F-4AD1-AEC8-A9F6D20B06B3}"/>
              </a:ext>
            </a:extLst>
          </p:cNvPr>
          <p:cNvSpPr/>
          <p:nvPr/>
        </p:nvSpPr>
        <p:spPr>
          <a:xfrm>
            <a:off x="6608293" y="5290022"/>
            <a:ext cx="3949008" cy="12694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que o cliente se sentir satisfeito (PIX, Dinheiro, débito, cartão de credito e parcelado) ou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Parcerias estratégicas com a Doce sabor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0EA6AC-E9A0-7F29-6EB8-E3F5B65D4344}"/>
              </a:ext>
            </a:extLst>
          </p:cNvPr>
          <p:cNvSpPr txBox="1"/>
          <p:nvPr/>
        </p:nvSpPr>
        <p:spPr>
          <a:xfrm>
            <a:off x="2283798" y="147145"/>
            <a:ext cx="8382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Novos Conceitos de empreender</a:t>
            </a:r>
          </a:p>
        </p:txBody>
      </p:sp>
    </p:spTree>
    <p:extLst>
      <p:ext uri="{BB962C8B-B14F-4D97-AF65-F5344CB8AC3E}">
        <p14:creationId xmlns:p14="http://schemas.microsoft.com/office/powerpoint/2010/main" val="41328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764F053E0064E97117CE10B65671C" ma:contentTypeVersion="8" ma:contentTypeDescription="Create a new document." ma:contentTypeScope="" ma:versionID="95e05d0c34194c06e0446e78f7896720">
  <xsd:schema xmlns:xsd="http://www.w3.org/2001/XMLSchema" xmlns:xs="http://www.w3.org/2001/XMLSchema" xmlns:p="http://schemas.microsoft.com/office/2006/metadata/properties" xmlns:ns3="014f7f5d-144d-4041-bba0-be833a6b936c" xmlns:ns4="8f39a843-a356-4902-accc-c6e8023837af" targetNamespace="http://schemas.microsoft.com/office/2006/metadata/properties" ma:root="true" ma:fieldsID="4210136426d98c4c40253e26c62380a3" ns3:_="" ns4:_="">
    <xsd:import namespace="014f7f5d-144d-4041-bba0-be833a6b936c"/>
    <xsd:import namespace="8f39a843-a356-4902-accc-c6e8023837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f7f5d-144d-4041-bba0-be833a6b93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9a843-a356-4902-accc-c6e8023837a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4f7f5d-144d-4041-bba0-be833a6b936c" xsi:nil="true"/>
  </documentManagement>
</p:properties>
</file>

<file path=customXml/itemProps1.xml><?xml version="1.0" encoding="utf-8"?>
<ds:datastoreItem xmlns:ds="http://schemas.openxmlformats.org/officeDocument/2006/customXml" ds:itemID="{9079803D-1A31-43CF-87E3-495AC1AE2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F53934-2B13-418C-AA45-D8325D405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f7f5d-144d-4041-bba0-be833a6b936c"/>
    <ds:schemaRef ds:uri="8f39a843-a356-4902-accc-c6e8023837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FA9EF8-B6F3-455B-9126-6B2FCAC0585B}">
  <ds:schemaRefs>
    <ds:schemaRef ds:uri="http://schemas.microsoft.com/office/2006/documentManagement/types"/>
    <ds:schemaRef ds:uri="http://www.w3.org/XML/1998/namespace"/>
    <ds:schemaRef ds:uri="014f7f5d-144d-4041-bba0-be833a6b936c"/>
    <ds:schemaRef ds:uri="http://purl.org/dc/terms/"/>
    <ds:schemaRef ds:uri="http://purl.org/dc/elements/1.1/"/>
    <ds:schemaRef ds:uri="8f39a843-a356-4902-accc-c6e8023837a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147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elisangela da silva pereira</dc:creator>
  <cp:lastModifiedBy>FERNANDO DOS SANTOS RIBEIRO</cp:lastModifiedBy>
  <cp:revision>10</cp:revision>
  <dcterms:created xsi:type="dcterms:W3CDTF">2019-03-17T00:17:39Z</dcterms:created>
  <dcterms:modified xsi:type="dcterms:W3CDTF">2025-02-12T23:47:40Z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0x010100C53764F053E0064E97117CE10B65671C</vt:lpwstr>
  </property>
</Properties>
</file>