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3EAEF-7DE3-4FAC-8EF1-55192424A709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3A6AF6A-BA10-4C05-9E35-145687E4E8F9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Smart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Contract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72C528-649E-4E79-A3A2-4A4702B95B79}" type="parTrans" cxnId="{6A33520D-1603-4943-9476-938F5A75DD03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0B2FA6D-8152-45C3-8C42-41CAD9ED7B3B}" type="sibTrans" cxnId="{6A33520D-1603-4943-9476-938F5A75DD03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8DB618-9321-440A-940B-2FAD57B747D4}">
      <dgm:prSet phldrT="[Texto]"/>
      <dgm:spPr/>
      <dgm:t>
        <a:bodyPr/>
        <a:lstStyle/>
        <a:p>
          <a:r>
            <a:rPr lang="pt-BR" b="0" u="none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Metamask</a:t>
          </a:r>
          <a:endParaRPr lang="pt-BR" b="0" u="none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0B59C7-592C-42AA-AE33-454D59B6716F}" type="parTrans" cxnId="{9475BD5C-A558-41DC-9FBD-64FD78CE9813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7560D5-F364-41C5-B905-E9A4CCC56E66}" type="sibTrans" cxnId="{9475BD5C-A558-41DC-9FBD-64FD78CE9813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C61B56-6CCA-41BA-8B51-20DEB2DCF5E9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Web3js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03A5511-6C53-47D8-B511-1FABB5F21713}" type="parTrans" cxnId="{88132C3E-D1DF-4E01-A841-FD87F028B89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DFB1439-2AC3-44A7-BEC4-AA5CDB3CC30A}" type="sibTrans" cxnId="{88132C3E-D1DF-4E01-A841-FD87F028B89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3D97A8-D4A1-4837-B10D-3C629AAA5861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React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4E50F8-3973-49E6-A4CF-FA88FF5E2F8A}" type="parTrans" cxnId="{B3594DBF-0E54-4009-8F8F-3B31A5500E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952A632-56E4-4D52-A258-C16944C232CC}" type="sibTrans" cxnId="{B3594DBF-0E54-4009-8F8F-3B31A5500E76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B2134C4-A38A-4753-A17E-82CB823F1F51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Deploy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pelo IDE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Remix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A39855-EAB4-4E09-8685-688AD793613C}" type="parTrans" cxnId="{B0A415A5-C4A8-4F53-AAC4-591069FBDBE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340EBDA-75A9-453A-B289-3D56E61ABE1D}" type="sibTrans" cxnId="{B0A415A5-C4A8-4F53-AAC4-591069FBDBE8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CC8889D-0F2C-4034-AB95-24E4003F5579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Ganache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2ED6CA-7293-435C-9673-D64EB7D42EA7}" type="parTrans" cxnId="{1FCE9B03-799D-43A8-ABEA-3094F9E5454B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63A43E-BC55-49A9-A9DD-DA3401B66E80}" type="sibTrans" cxnId="{1FCE9B03-799D-43A8-ABEA-3094F9E5454B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340B4E-7B7A-49C2-8210-7A22938595EC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Integração do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Smart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Contract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 a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Blockchain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100C061-72D5-4BAF-95D0-D84DF929FD72}" type="parTrans" cxnId="{649FD87F-F8F0-4F17-8473-2F374D5A314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08A9206-B767-43AD-96D6-695A813E5B48}" type="sibTrans" cxnId="{649FD87F-F8F0-4F17-8473-2F374D5A3149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FE5662-C413-416A-996A-40863BDD68A9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Interagir com a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Blockchain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ECE7C00-FD57-4008-91F7-033F68365049}" type="parTrans" cxnId="{0C419C77-6C04-4322-B412-5C7F862E9921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51D9004-5292-4363-BD13-5B03EF7CC5AA}" type="sibTrans" cxnId="{0C419C77-6C04-4322-B412-5C7F862E9921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BDF3FC1-BC60-4BCF-B97E-7EAA4F45895D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Realizar comunicação do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back-end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 a interface Web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28C230C-C3BB-4D42-B91B-35A7E446EEA9}" type="parTrans" cxnId="{D3A06FF5-BEF5-4430-A383-7E0924DC1191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36614A-32F0-4375-B974-A9E86677B6C1}" type="sibTrans" cxnId="{D3A06FF5-BEF5-4430-A383-7E0924DC1191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39D2655-3A2E-49D6-80EA-7A95F935BFFD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Front-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end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para o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usúario</a:t>
          </a:r>
          <a:endParaRPr lang="pt-BR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3B319AC-85D1-4727-9B7E-822E722C74E7}" type="parTrans" cxnId="{A8FCC448-8006-4625-A257-F8971B8004DB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15EFBA-FCD5-4DF1-96A4-CAB2B8FB0343}" type="sibTrans" cxnId="{A8FCC448-8006-4625-A257-F8971B8004DB}">
      <dgm:prSet/>
      <dgm:spPr/>
      <dgm:t>
        <a:bodyPr/>
        <a:lstStyle/>
        <a:p>
          <a:endParaRPr lang="pt-BR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C2F8FC3-77B0-49B8-9CA9-ED7068FEA28C}" type="pres">
      <dgm:prSet presAssocID="{3193EAEF-7DE3-4FAC-8EF1-55192424A709}" presName="outerComposite" presStyleCnt="0">
        <dgm:presLayoutVars>
          <dgm:chMax val="5"/>
          <dgm:dir/>
          <dgm:resizeHandles val="exact"/>
        </dgm:presLayoutVars>
      </dgm:prSet>
      <dgm:spPr/>
    </dgm:pt>
    <dgm:pt modelId="{82D2B624-914B-4A6C-BFBC-8F64FAA7D56E}" type="pres">
      <dgm:prSet presAssocID="{3193EAEF-7DE3-4FAC-8EF1-55192424A709}" presName="dummyMaxCanvas" presStyleCnt="0">
        <dgm:presLayoutVars/>
      </dgm:prSet>
      <dgm:spPr/>
    </dgm:pt>
    <dgm:pt modelId="{72095D2A-8938-4FD6-801B-E83A9D333918}" type="pres">
      <dgm:prSet presAssocID="{3193EAEF-7DE3-4FAC-8EF1-55192424A709}" presName="FiveNodes_1" presStyleLbl="node1" presStyleIdx="0" presStyleCnt="5">
        <dgm:presLayoutVars>
          <dgm:bulletEnabled val="1"/>
        </dgm:presLayoutVars>
      </dgm:prSet>
      <dgm:spPr/>
    </dgm:pt>
    <dgm:pt modelId="{8273D43C-FFD5-4668-B018-FAF50D9E7EE4}" type="pres">
      <dgm:prSet presAssocID="{3193EAEF-7DE3-4FAC-8EF1-55192424A709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FA39594-99E5-47CC-8B2F-28C405A4C123}" type="pres">
      <dgm:prSet presAssocID="{3193EAEF-7DE3-4FAC-8EF1-55192424A709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391B6F9-04D5-483F-B010-A361AA3F72F0}" type="pres">
      <dgm:prSet presAssocID="{3193EAEF-7DE3-4FAC-8EF1-55192424A709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BCF6B0A-2B35-4876-BBDB-54FC5AC17E88}" type="pres">
      <dgm:prSet presAssocID="{3193EAEF-7DE3-4FAC-8EF1-55192424A709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97EB8C4-46B5-4E3C-BF84-8DEA2BAEFB7E}" type="pres">
      <dgm:prSet presAssocID="{3193EAEF-7DE3-4FAC-8EF1-55192424A709}" presName="FiveConn_1-2" presStyleLbl="fgAccFollowNode1" presStyleIdx="0" presStyleCnt="4">
        <dgm:presLayoutVars>
          <dgm:bulletEnabled val="1"/>
        </dgm:presLayoutVars>
      </dgm:prSet>
      <dgm:spPr/>
    </dgm:pt>
    <dgm:pt modelId="{C50D6166-8D82-4B21-808E-774D2DA8668E}" type="pres">
      <dgm:prSet presAssocID="{3193EAEF-7DE3-4FAC-8EF1-55192424A709}" presName="FiveConn_2-3" presStyleLbl="fgAccFollowNode1" presStyleIdx="1" presStyleCnt="4">
        <dgm:presLayoutVars>
          <dgm:bulletEnabled val="1"/>
        </dgm:presLayoutVars>
      </dgm:prSet>
      <dgm:spPr/>
    </dgm:pt>
    <dgm:pt modelId="{68CA2C97-FA31-4ED6-8B2F-9FB56E0C5D1A}" type="pres">
      <dgm:prSet presAssocID="{3193EAEF-7DE3-4FAC-8EF1-55192424A709}" presName="FiveConn_3-4" presStyleLbl="fgAccFollowNode1" presStyleIdx="2" presStyleCnt="4">
        <dgm:presLayoutVars>
          <dgm:bulletEnabled val="1"/>
        </dgm:presLayoutVars>
      </dgm:prSet>
      <dgm:spPr/>
    </dgm:pt>
    <dgm:pt modelId="{E4853129-C97F-471C-B599-503E2D94E784}" type="pres">
      <dgm:prSet presAssocID="{3193EAEF-7DE3-4FAC-8EF1-55192424A709}" presName="FiveConn_4-5" presStyleLbl="fgAccFollowNode1" presStyleIdx="3" presStyleCnt="4">
        <dgm:presLayoutVars>
          <dgm:bulletEnabled val="1"/>
        </dgm:presLayoutVars>
      </dgm:prSet>
      <dgm:spPr/>
    </dgm:pt>
    <dgm:pt modelId="{267A2C38-B2BB-483E-9E02-72AB733C420D}" type="pres">
      <dgm:prSet presAssocID="{3193EAEF-7DE3-4FAC-8EF1-55192424A709}" presName="FiveNodes_1_text" presStyleLbl="node1" presStyleIdx="4" presStyleCnt="5">
        <dgm:presLayoutVars>
          <dgm:bulletEnabled val="1"/>
        </dgm:presLayoutVars>
      </dgm:prSet>
      <dgm:spPr/>
    </dgm:pt>
    <dgm:pt modelId="{9BF30021-B91C-499B-A567-305FD8C9CAB8}" type="pres">
      <dgm:prSet presAssocID="{3193EAEF-7DE3-4FAC-8EF1-55192424A709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ED112928-D1D5-45AB-9C34-55F902CA8DED}" type="pres">
      <dgm:prSet presAssocID="{3193EAEF-7DE3-4FAC-8EF1-55192424A709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0672171-3B63-4144-B7FA-008D9AF32663}" type="pres">
      <dgm:prSet presAssocID="{3193EAEF-7DE3-4FAC-8EF1-55192424A709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70C2AF-21FD-43DE-916D-C681242F827D}" type="pres">
      <dgm:prSet presAssocID="{3193EAEF-7DE3-4FAC-8EF1-55192424A709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3A06FF5-BEF5-4430-A383-7E0924DC1191}" srcId="{71C61B56-6CCA-41BA-8B51-20DEB2DCF5E9}" destId="{BBDF3FC1-BC60-4BCF-B97E-7EAA4F45895D}" srcOrd="0" destOrd="0" parTransId="{F28C230C-C3BB-4D42-B91B-35A7E446EEA9}" sibTransId="{6C36614A-32F0-4375-B974-A9E86677B6C1}"/>
    <dgm:cxn modelId="{58F4F7AA-2D1F-4112-84C2-2862BFC27F73}" type="presOf" srcId="{CCC8889D-0F2C-4034-AB95-24E4003F5579}" destId="{8273D43C-FFD5-4668-B018-FAF50D9E7EE4}" srcOrd="0" destOrd="0" presId="urn:microsoft.com/office/officeart/2005/8/layout/vProcess5"/>
    <dgm:cxn modelId="{451BB593-DA0E-44C6-87CC-6E8348ABECB5}" type="presOf" srcId="{BBDF3FC1-BC60-4BCF-B97E-7EAA4F45895D}" destId="{5391B6F9-04D5-483F-B010-A361AA3F72F0}" srcOrd="0" destOrd="1" presId="urn:microsoft.com/office/officeart/2005/8/layout/vProcess5"/>
    <dgm:cxn modelId="{7B11344F-C4DD-4C98-B712-D5B4A464D700}" type="presOf" srcId="{CCC8889D-0F2C-4034-AB95-24E4003F5579}" destId="{9BF30021-B91C-499B-A567-305FD8C9CAB8}" srcOrd="1" destOrd="0" presId="urn:microsoft.com/office/officeart/2005/8/layout/vProcess5"/>
    <dgm:cxn modelId="{6A33520D-1603-4943-9476-938F5A75DD03}" srcId="{3193EAEF-7DE3-4FAC-8EF1-55192424A709}" destId="{13A6AF6A-BA10-4C05-9E35-145687E4E8F9}" srcOrd="0" destOrd="0" parTransId="{D872C528-649E-4E79-A3A2-4A4702B95B79}" sibTransId="{30B2FA6D-8152-45C3-8C42-41CAD9ED7B3B}"/>
    <dgm:cxn modelId="{B0A415A5-C4A8-4F53-AAC4-591069FBDBE8}" srcId="{13A6AF6A-BA10-4C05-9E35-145687E4E8F9}" destId="{4B2134C4-A38A-4753-A17E-82CB823F1F51}" srcOrd="0" destOrd="0" parTransId="{EEA39855-EAB4-4E09-8685-688AD793613C}" sibTransId="{6340EBDA-75A9-453A-B289-3D56E61ABE1D}"/>
    <dgm:cxn modelId="{50BDE9D9-6C7B-4CE9-A28D-ADD6124320D5}" type="presOf" srcId="{95FE5662-C413-416A-996A-40863BDD68A9}" destId="{BFA39594-99E5-47CC-8B2F-28C405A4C123}" srcOrd="0" destOrd="1" presId="urn:microsoft.com/office/officeart/2005/8/layout/vProcess5"/>
    <dgm:cxn modelId="{88132C3E-D1DF-4E01-A841-FD87F028B898}" srcId="{3193EAEF-7DE3-4FAC-8EF1-55192424A709}" destId="{71C61B56-6CCA-41BA-8B51-20DEB2DCF5E9}" srcOrd="3" destOrd="0" parTransId="{003A5511-6C53-47D8-B511-1FABB5F21713}" sibTransId="{4DFB1439-2AC3-44A7-BEC4-AA5CDB3CC30A}"/>
    <dgm:cxn modelId="{8008CF6B-7C63-4535-A18A-87DBFAE14F52}" type="presOf" srcId="{80340B4E-7B7A-49C2-8210-7A22938595EC}" destId="{9BF30021-B91C-499B-A567-305FD8C9CAB8}" srcOrd="1" destOrd="1" presId="urn:microsoft.com/office/officeart/2005/8/layout/vProcess5"/>
    <dgm:cxn modelId="{62F00C06-4EAF-44C3-8094-354605279F40}" type="presOf" srcId="{173D97A8-D4A1-4837-B10D-3C629AAA5861}" destId="{9BCF6B0A-2B35-4876-BBDB-54FC5AC17E88}" srcOrd="0" destOrd="0" presId="urn:microsoft.com/office/officeart/2005/8/layout/vProcess5"/>
    <dgm:cxn modelId="{4AA86F74-798D-4320-9C8B-943471DA92EE}" type="presOf" srcId="{71C61B56-6CCA-41BA-8B51-20DEB2DCF5E9}" destId="{40672171-3B63-4144-B7FA-008D9AF32663}" srcOrd="1" destOrd="0" presId="urn:microsoft.com/office/officeart/2005/8/layout/vProcess5"/>
    <dgm:cxn modelId="{1FCE9B03-799D-43A8-ABEA-3094F9E5454B}" srcId="{3193EAEF-7DE3-4FAC-8EF1-55192424A709}" destId="{CCC8889D-0F2C-4034-AB95-24E4003F5579}" srcOrd="1" destOrd="0" parTransId="{292ED6CA-7293-435C-9673-D64EB7D42EA7}" sibTransId="{3E63A43E-BC55-49A9-A9DD-DA3401B66E80}"/>
    <dgm:cxn modelId="{80A1499B-A93D-45F8-91F5-3EB0574DBD4F}" type="presOf" srcId="{039D2655-3A2E-49D6-80EA-7A95F935BFFD}" destId="{9BCF6B0A-2B35-4876-BBDB-54FC5AC17E88}" srcOrd="0" destOrd="1" presId="urn:microsoft.com/office/officeart/2005/8/layout/vProcess5"/>
    <dgm:cxn modelId="{FA3A0F0D-70A5-4305-AEED-206FB8C932D3}" type="presOf" srcId="{173D97A8-D4A1-4837-B10D-3C629AAA5861}" destId="{DC70C2AF-21FD-43DE-916D-C681242F827D}" srcOrd="1" destOrd="0" presId="urn:microsoft.com/office/officeart/2005/8/layout/vProcess5"/>
    <dgm:cxn modelId="{649FD87F-F8F0-4F17-8473-2F374D5A3149}" srcId="{CCC8889D-0F2C-4034-AB95-24E4003F5579}" destId="{80340B4E-7B7A-49C2-8210-7A22938595EC}" srcOrd="0" destOrd="0" parTransId="{1100C061-72D5-4BAF-95D0-D84DF929FD72}" sibTransId="{908A9206-B767-43AD-96D6-695A813E5B48}"/>
    <dgm:cxn modelId="{9475BD5C-A558-41DC-9FBD-64FD78CE9813}" srcId="{3193EAEF-7DE3-4FAC-8EF1-55192424A709}" destId="{428DB618-9321-440A-940B-2FAD57B747D4}" srcOrd="2" destOrd="0" parTransId="{5C0B59C7-592C-42AA-AE33-454D59B6716F}" sibTransId="{BE7560D5-F364-41C5-B905-E9A4CCC56E66}"/>
    <dgm:cxn modelId="{593744B5-D85D-4569-8FC3-7415E4F4B72F}" type="presOf" srcId="{4B2134C4-A38A-4753-A17E-82CB823F1F51}" destId="{72095D2A-8938-4FD6-801B-E83A9D333918}" srcOrd="0" destOrd="1" presId="urn:microsoft.com/office/officeart/2005/8/layout/vProcess5"/>
    <dgm:cxn modelId="{945CA8D9-167E-4BE9-89EC-99A9BEEA6623}" type="presOf" srcId="{71C61B56-6CCA-41BA-8B51-20DEB2DCF5E9}" destId="{5391B6F9-04D5-483F-B010-A361AA3F72F0}" srcOrd="0" destOrd="0" presId="urn:microsoft.com/office/officeart/2005/8/layout/vProcess5"/>
    <dgm:cxn modelId="{CB157833-0AF0-4005-8FB8-11D7457BFDF3}" type="presOf" srcId="{4B2134C4-A38A-4753-A17E-82CB823F1F51}" destId="{267A2C38-B2BB-483E-9E02-72AB733C420D}" srcOrd="1" destOrd="1" presId="urn:microsoft.com/office/officeart/2005/8/layout/vProcess5"/>
    <dgm:cxn modelId="{3059FC24-AB31-4518-BF09-5DA03547816B}" type="presOf" srcId="{BE7560D5-F364-41C5-B905-E9A4CCC56E66}" destId="{68CA2C97-FA31-4ED6-8B2F-9FB56E0C5D1A}" srcOrd="0" destOrd="0" presId="urn:microsoft.com/office/officeart/2005/8/layout/vProcess5"/>
    <dgm:cxn modelId="{1EDDF3ED-A122-419E-80CE-21C4294D2A1C}" type="presOf" srcId="{95FE5662-C413-416A-996A-40863BDD68A9}" destId="{ED112928-D1D5-45AB-9C34-55F902CA8DED}" srcOrd="1" destOrd="1" presId="urn:microsoft.com/office/officeart/2005/8/layout/vProcess5"/>
    <dgm:cxn modelId="{F217170E-C918-4883-B950-925A37E368E3}" type="presOf" srcId="{80340B4E-7B7A-49C2-8210-7A22938595EC}" destId="{8273D43C-FFD5-4668-B018-FAF50D9E7EE4}" srcOrd="0" destOrd="1" presId="urn:microsoft.com/office/officeart/2005/8/layout/vProcess5"/>
    <dgm:cxn modelId="{B62726AF-4FDE-4847-A5C4-277291C186F2}" type="presOf" srcId="{3193EAEF-7DE3-4FAC-8EF1-55192424A709}" destId="{8C2F8FC3-77B0-49B8-9CA9-ED7068FEA28C}" srcOrd="0" destOrd="0" presId="urn:microsoft.com/office/officeart/2005/8/layout/vProcess5"/>
    <dgm:cxn modelId="{31FC24BE-2F5D-4EE1-8727-5EAADDD26600}" type="presOf" srcId="{13A6AF6A-BA10-4C05-9E35-145687E4E8F9}" destId="{267A2C38-B2BB-483E-9E02-72AB733C420D}" srcOrd="1" destOrd="0" presId="urn:microsoft.com/office/officeart/2005/8/layout/vProcess5"/>
    <dgm:cxn modelId="{A3FDA969-B2F4-4721-95B8-4BF91ABB4055}" type="presOf" srcId="{30B2FA6D-8152-45C3-8C42-41CAD9ED7B3B}" destId="{297EB8C4-46B5-4E3C-BF84-8DEA2BAEFB7E}" srcOrd="0" destOrd="0" presId="urn:microsoft.com/office/officeart/2005/8/layout/vProcess5"/>
    <dgm:cxn modelId="{E204984C-5F4F-407B-B8F4-95E35E214270}" type="presOf" srcId="{428DB618-9321-440A-940B-2FAD57B747D4}" destId="{BFA39594-99E5-47CC-8B2F-28C405A4C123}" srcOrd="0" destOrd="0" presId="urn:microsoft.com/office/officeart/2005/8/layout/vProcess5"/>
    <dgm:cxn modelId="{B3594DBF-0E54-4009-8F8F-3B31A5500E76}" srcId="{3193EAEF-7DE3-4FAC-8EF1-55192424A709}" destId="{173D97A8-D4A1-4837-B10D-3C629AAA5861}" srcOrd="4" destOrd="0" parTransId="{684E50F8-3973-49E6-A4CF-FA88FF5E2F8A}" sibTransId="{C952A632-56E4-4D52-A258-C16944C232CC}"/>
    <dgm:cxn modelId="{55A37D3F-1CE9-4EB3-8288-73A41FFFDB1E}" type="presOf" srcId="{428DB618-9321-440A-940B-2FAD57B747D4}" destId="{ED112928-D1D5-45AB-9C34-55F902CA8DED}" srcOrd="1" destOrd="0" presId="urn:microsoft.com/office/officeart/2005/8/layout/vProcess5"/>
    <dgm:cxn modelId="{C8EACC9F-FE8A-47B2-AA8E-9C70BE695C90}" type="presOf" srcId="{13A6AF6A-BA10-4C05-9E35-145687E4E8F9}" destId="{72095D2A-8938-4FD6-801B-E83A9D333918}" srcOrd="0" destOrd="0" presId="urn:microsoft.com/office/officeart/2005/8/layout/vProcess5"/>
    <dgm:cxn modelId="{9A1EC51E-BF22-486E-872E-D572B0155D82}" type="presOf" srcId="{BBDF3FC1-BC60-4BCF-B97E-7EAA4F45895D}" destId="{40672171-3B63-4144-B7FA-008D9AF32663}" srcOrd="1" destOrd="1" presId="urn:microsoft.com/office/officeart/2005/8/layout/vProcess5"/>
    <dgm:cxn modelId="{9FFEB6F5-27ED-4B3B-BA1D-E07CC5DA6B87}" type="presOf" srcId="{3E63A43E-BC55-49A9-A9DD-DA3401B66E80}" destId="{C50D6166-8D82-4B21-808E-774D2DA8668E}" srcOrd="0" destOrd="0" presId="urn:microsoft.com/office/officeart/2005/8/layout/vProcess5"/>
    <dgm:cxn modelId="{A8FCC448-8006-4625-A257-F8971B8004DB}" srcId="{173D97A8-D4A1-4837-B10D-3C629AAA5861}" destId="{039D2655-3A2E-49D6-80EA-7A95F935BFFD}" srcOrd="0" destOrd="0" parTransId="{83B319AC-85D1-4727-9B7E-822E722C74E7}" sibTransId="{FE15EFBA-FCD5-4DF1-96A4-CAB2B8FB0343}"/>
    <dgm:cxn modelId="{021FE91E-8211-4326-B844-11E801B21748}" type="presOf" srcId="{4DFB1439-2AC3-44A7-BEC4-AA5CDB3CC30A}" destId="{E4853129-C97F-471C-B599-503E2D94E784}" srcOrd="0" destOrd="0" presId="urn:microsoft.com/office/officeart/2005/8/layout/vProcess5"/>
    <dgm:cxn modelId="{B4801416-0BDD-4556-80F5-70DA9118362E}" type="presOf" srcId="{039D2655-3A2E-49D6-80EA-7A95F935BFFD}" destId="{DC70C2AF-21FD-43DE-916D-C681242F827D}" srcOrd="1" destOrd="1" presId="urn:microsoft.com/office/officeart/2005/8/layout/vProcess5"/>
    <dgm:cxn modelId="{0C419C77-6C04-4322-B412-5C7F862E9921}" srcId="{428DB618-9321-440A-940B-2FAD57B747D4}" destId="{95FE5662-C413-416A-996A-40863BDD68A9}" srcOrd="0" destOrd="0" parTransId="{3ECE7C00-FD57-4008-91F7-033F68365049}" sibTransId="{551D9004-5292-4363-BD13-5B03EF7CC5AA}"/>
    <dgm:cxn modelId="{ECC0FC46-19CE-4A0A-A840-05A53259E349}" type="presParOf" srcId="{8C2F8FC3-77B0-49B8-9CA9-ED7068FEA28C}" destId="{82D2B624-914B-4A6C-BFBC-8F64FAA7D56E}" srcOrd="0" destOrd="0" presId="urn:microsoft.com/office/officeart/2005/8/layout/vProcess5"/>
    <dgm:cxn modelId="{5118EDA7-D8D2-40F0-BE00-56A08FDCE906}" type="presParOf" srcId="{8C2F8FC3-77B0-49B8-9CA9-ED7068FEA28C}" destId="{72095D2A-8938-4FD6-801B-E83A9D333918}" srcOrd="1" destOrd="0" presId="urn:microsoft.com/office/officeart/2005/8/layout/vProcess5"/>
    <dgm:cxn modelId="{BAFD74C9-BFFD-4DCA-A6DF-A338321B6EF9}" type="presParOf" srcId="{8C2F8FC3-77B0-49B8-9CA9-ED7068FEA28C}" destId="{8273D43C-FFD5-4668-B018-FAF50D9E7EE4}" srcOrd="2" destOrd="0" presId="urn:microsoft.com/office/officeart/2005/8/layout/vProcess5"/>
    <dgm:cxn modelId="{9F41E456-E2E3-4916-A2B9-451A81B26057}" type="presParOf" srcId="{8C2F8FC3-77B0-49B8-9CA9-ED7068FEA28C}" destId="{BFA39594-99E5-47CC-8B2F-28C405A4C123}" srcOrd="3" destOrd="0" presId="urn:microsoft.com/office/officeart/2005/8/layout/vProcess5"/>
    <dgm:cxn modelId="{3211CAAA-6F27-41B5-B1B9-EDDD8F0B84D8}" type="presParOf" srcId="{8C2F8FC3-77B0-49B8-9CA9-ED7068FEA28C}" destId="{5391B6F9-04D5-483F-B010-A361AA3F72F0}" srcOrd="4" destOrd="0" presId="urn:microsoft.com/office/officeart/2005/8/layout/vProcess5"/>
    <dgm:cxn modelId="{B2D0BD16-FB97-4923-8295-769D94C741FB}" type="presParOf" srcId="{8C2F8FC3-77B0-49B8-9CA9-ED7068FEA28C}" destId="{9BCF6B0A-2B35-4876-BBDB-54FC5AC17E88}" srcOrd="5" destOrd="0" presId="urn:microsoft.com/office/officeart/2005/8/layout/vProcess5"/>
    <dgm:cxn modelId="{67F548CC-6A6C-42BA-93E9-9C390F81BE49}" type="presParOf" srcId="{8C2F8FC3-77B0-49B8-9CA9-ED7068FEA28C}" destId="{297EB8C4-46B5-4E3C-BF84-8DEA2BAEFB7E}" srcOrd="6" destOrd="0" presId="urn:microsoft.com/office/officeart/2005/8/layout/vProcess5"/>
    <dgm:cxn modelId="{47390807-F930-472E-BFDC-4D0D6D9904C4}" type="presParOf" srcId="{8C2F8FC3-77B0-49B8-9CA9-ED7068FEA28C}" destId="{C50D6166-8D82-4B21-808E-774D2DA8668E}" srcOrd="7" destOrd="0" presId="urn:microsoft.com/office/officeart/2005/8/layout/vProcess5"/>
    <dgm:cxn modelId="{D7C23046-9D83-4BAB-8B2F-3419BD9F8C08}" type="presParOf" srcId="{8C2F8FC3-77B0-49B8-9CA9-ED7068FEA28C}" destId="{68CA2C97-FA31-4ED6-8B2F-9FB56E0C5D1A}" srcOrd="8" destOrd="0" presId="urn:microsoft.com/office/officeart/2005/8/layout/vProcess5"/>
    <dgm:cxn modelId="{79EFCD5A-5037-4B72-A67E-615D33FEC575}" type="presParOf" srcId="{8C2F8FC3-77B0-49B8-9CA9-ED7068FEA28C}" destId="{E4853129-C97F-471C-B599-503E2D94E784}" srcOrd="9" destOrd="0" presId="urn:microsoft.com/office/officeart/2005/8/layout/vProcess5"/>
    <dgm:cxn modelId="{FFB54669-C9BA-4A88-AB66-EA6E897EC008}" type="presParOf" srcId="{8C2F8FC3-77B0-49B8-9CA9-ED7068FEA28C}" destId="{267A2C38-B2BB-483E-9E02-72AB733C420D}" srcOrd="10" destOrd="0" presId="urn:microsoft.com/office/officeart/2005/8/layout/vProcess5"/>
    <dgm:cxn modelId="{FF2E4065-2594-45DC-B459-6761463509BC}" type="presParOf" srcId="{8C2F8FC3-77B0-49B8-9CA9-ED7068FEA28C}" destId="{9BF30021-B91C-499B-A567-305FD8C9CAB8}" srcOrd="11" destOrd="0" presId="urn:microsoft.com/office/officeart/2005/8/layout/vProcess5"/>
    <dgm:cxn modelId="{DEF2C870-8F98-4AE0-B297-BCB6E3B232FA}" type="presParOf" srcId="{8C2F8FC3-77B0-49B8-9CA9-ED7068FEA28C}" destId="{ED112928-D1D5-45AB-9C34-55F902CA8DED}" srcOrd="12" destOrd="0" presId="urn:microsoft.com/office/officeart/2005/8/layout/vProcess5"/>
    <dgm:cxn modelId="{5AC1DFBA-A286-4003-91DA-F91D472A130C}" type="presParOf" srcId="{8C2F8FC3-77B0-49B8-9CA9-ED7068FEA28C}" destId="{40672171-3B63-4144-B7FA-008D9AF32663}" srcOrd="13" destOrd="0" presId="urn:microsoft.com/office/officeart/2005/8/layout/vProcess5"/>
    <dgm:cxn modelId="{77AF03EE-F13C-4FBD-A6A9-F94199A23081}" type="presParOf" srcId="{8C2F8FC3-77B0-49B8-9CA9-ED7068FEA28C}" destId="{DC70C2AF-21FD-43DE-916D-C681242F827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95D2A-8938-4FD6-801B-E83A9D333918}">
      <dsp:nvSpPr>
        <dsp:cNvPr id="0" name=""/>
        <dsp:cNvSpPr/>
      </dsp:nvSpPr>
      <dsp:spPr>
        <a:xfrm>
          <a:off x="0" y="0"/>
          <a:ext cx="6258560" cy="97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Smart</a:t>
          </a:r>
          <a:r>
            <a:rPr lang="pt-BR" sz="2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2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Contract</a:t>
          </a:r>
          <a:r>
            <a:rPr lang="pt-BR" sz="2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	</a:t>
          </a:r>
          <a:endParaRPr lang="pt-BR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Deploy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pelo IDE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Remix</a:t>
          </a:r>
          <a:endParaRPr lang="pt-BR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8567" y="28567"/>
        <a:ext cx="5091953" cy="918226"/>
      </dsp:txXfrm>
    </dsp:sp>
    <dsp:sp modelId="{8273D43C-FFD5-4668-B018-FAF50D9E7EE4}">
      <dsp:nvSpPr>
        <dsp:cNvPr id="0" name=""/>
        <dsp:cNvSpPr/>
      </dsp:nvSpPr>
      <dsp:spPr>
        <a:xfrm>
          <a:off x="467360" y="1110826"/>
          <a:ext cx="6258560" cy="97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Ganache</a:t>
          </a:r>
          <a:endParaRPr lang="pt-BR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Integração do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Smart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Contract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 a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Blockchain</a:t>
          </a:r>
          <a:endParaRPr lang="pt-BR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5927" y="1139393"/>
        <a:ext cx="5100081" cy="918226"/>
      </dsp:txXfrm>
    </dsp:sp>
    <dsp:sp modelId="{BFA39594-99E5-47CC-8B2F-28C405A4C123}">
      <dsp:nvSpPr>
        <dsp:cNvPr id="0" name=""/>
        <dsp:cNvSpPr/>
      </dsp:nvSpPr>
      <dsp:spPr>
        <a:xfrm>
          <a:off x="934719" y="2221653"/>
          <a:ext cx="6258560" cy="97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u="none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Metamask</a:t>
          </a:r>
          <a:endParaRPr lang="pt-BR" sz="2100" b="0" u="none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Interagir com a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Blockchain</a:t>
          </a:r>
          <a:endParaRPr lang="pt-BR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963286" y="2250220"/>
        <a:ext cx="5100081" cy="918226"/>
      </dsp:txXfrm>
    </dsp:sp>
    <dsp:sp modelId="{5391B6F9-04D5-483F-B010-A361AA3F72F0}">
      <dsp:nvSpPr>
        <dsp:cNvPr id="0" name=""/>
        <dsp:cNvSpPr/>
      </dsp:nvSpPr>
      <dsp:spPr>
        <a:xfrm>
          <a:off x="1402079" y="3332480"/>
          <a:ext cx="6258560" cy="97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Web3js</a:t>
          </a:r>
          <a:endParaRPr lang="pt-BR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Realizar comunicação do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back-end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 a interface Web</a:t>
          </a:r>
          <a:endParaRPr lang="pt-BR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430646" y="3361047"/>
        <a:ext cx="5100081" cy="918226"/>
      </dsp:txXfrm>
    </dsp:sp>
    <dsp:sp modelId="{9BCF6B0A-2B35-4876-BBDB-54FC5AC17E88}">
      <dsp:nvSpPr>
        <dsp:cNvPr id="0" name=""/>
        <dsp:cNvSpPr/>
      </dsp:nvSpPr>
      <dsp:spPr>
        <a:xfrm>
          <a:off x="1869439" y="4443306"/>
          <a:ext cx="6258560" cy="97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1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React</a:t>
          </a:r>
          <a:endParaRPr lang="pt-BR" sz="21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Front-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end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</a:t>
          </a:r>
          <a:r>
            <a:rPr lang="pt-BR" sz="16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para o </a:t>
          </a:r>
          <a:r>
            <a:rPr lang="pt-BR" sz="16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usúario</a:t>
          </a:r>
          <a:endParaRPr lang="pt-BR" sz="16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98006" y="4471873"/>
        <a:ext cx="5100081" cy="918226"/>
      </dsp:txXfrm>
    </dsp:sp>
    <dsp:sp modelId="{297EB8C4-46B5-4E3C-BF84-8DEA2BAEFB7E}">
      <dsp:nvSpPr>
        <dsp:cNvPr id="0" name=""/>
        <dsp:cNvSpPr/>
      </dsp:nvSpPr>
      <dsp:spPr>
        <a:xfrm>
          <a:off x="5624575" y="712554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67221" y="712554"/>
        <a:ext cx="348692" cy="477073"/>
      </dsp:txXfrm>
    </dsp:sp>
    <dsp:sp modelId="{C50D6166-8D82-4B21-808E-774D2DA8668E}">
      <dsp:nvSpPr>
        <dsp:cNvPr id="0" name=""/>
        <dsp:cNvSpPr/>
      </dsp:nvSpPr>
      <dsp:spPr>
        <a:xfrm>
          <a:off x="6091935" y="1823381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234581" y="1823381"/>
        <a:ext cx="348692" cy="477073"/>
      </dsp:txXfrm>
    </dsp:sp>
    <dsp:sp modelId="{68CA2C97-FA31-4ED6-8B2F-9FB56E0C5D1A}">
      <dsp:nvSpPr>
        <dsp:cNvPr id="0" name=""/>
        <dsp:cNvSpPr/>
      </dsp:nvSpPr>
      <dsp:spPr>
        <a:xfrm>
          <a:off x="6559295" y="2917952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6701941" y="2917952"/>
        <a:ext cx="348692" cy="477073"/>
      </dsp:txXfrm>
    </dsp:sp>
    <dsp:sp modelId="{E4853129-C97F-471C-B599-503E2D94E784}">
      <dsp:nvSpPr>
        <dsp:cNvPr id="0" name=""/>
        <dsp:cNvSpPr/>
      </dsp:nvSpPr>
      <dsp:spPr>
        <a:xfrm>
          <a:off x="7026655" y="4039616"/>
          <a:ext cx="633984" cy="63398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8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169301" y="4039616"/>
        <a:ext cx="348692" cy="477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79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57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6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77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45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79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37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F0E5-7747-47E4-9AC0-3C3A9A4ABECD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5D1BB-3567-4F6D-881D-329D029F20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18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6310303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329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TDK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Pinto, Fernando: Mr.</dc:creator>
  <cp:lastModifiedBy>Pinto, Fernando: Mr.</cp:lastModifiedBy>
  <cp:revision>7</cp:revision>
  <dcterms:created xsi:type="dcterms:W3CDTF">2021-09-13T18:02:00Z</dcterms:created>
  <dcterms:modified xsi:type="dcterms:W3CDTF">2021-09-13T19:27:15Z</dcterms:modified>
</cp:coreProperties>
</file>