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91DE1-C2C8-4FBA-904C-49BD7CC08714}" type="datetimeFigureOut">
              <a:rPr lang="pt-BR" smtClean="0"/>
              <a:t>05/01/2025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2ED27-DFFD-453F-A24A-44AB219A37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6615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A91DE1-C2C8-4FBA-904C-49BD7CC08714}" type="datetimeFigureOut">
              <a:rPr lang="pt-BR" smtClean="0"/>
              <a:t>05/01/2025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2ED27-DFFD-453F-A24A-44AB219A37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4696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3" name="Imagem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849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3" name="Imagem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39751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FRANCISCO FERNANDO SILVA VALE</dc:creator>
  <cp:lastModifiedBy>FRANCISCO FERNANDO SILVA VALE</cp:lastModifiedBy>
  <cp:revision>1</cp:revision>
  <dcterms:created xsi:type="dcterms:W3CDTF">2025-01-05T19:21:05Z</dcterms:created>
  <dcterms:modified xsi:type="dcterms:W3CDTF">2025-01-05T19:21:05Z</dcterms:modified>
</cp:coreProperties>
</file>