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7" d="100"/>
          <a:sy n="87" d="100"/>
        </p:scale>
        <p:origin x="114"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Misión, Visión y valores</a:t>
            </a:r>
            <a:endParaRPr lang="es-GT" dirty="0"/>
          </a:p>
        </p:txBody>
      </p:sp>
      <p:sp>
        <p:nvSpPr>
          <p:cNvPr id="3" name="Subtítulo 2"/>
          <p:cNvSpPr>
            <a:spLocks noGrp="1"/>
          </p:cNvSpPr>
          <p:nvPr>
            <p:ph type="subTitle" idx="1"/>
          </p:nvPr>
        </p:nvSpPr>
        <p:spPr/>
        <p:txBody>
          <a:bodyPr/>
          <a:lstStyle/>
          <a:p>
            <a:endParaRPr lang="es-GT"/>
          </a:p>
        </p:txBody>
      </p:sp>
    </p:spTree>
    <p:extLst>
      <p:ext uri="{BB962C8B-B14F-4D97-AF65-F5344CB8AC3E}">
        <p14:creationId xmlns:p14="http://schemas.microsoft.com/office/powerpoint/2010/main" val="372975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Algunos ejemplos de empresas</a:t>
            </a:r>
          </a:p>
        </p:txBody>
      </p:sp>
      <p:sp>
        <p:nvSpPr>
          <p:cNvPr id="3" name="Marcador de contenido 2"/>
          <p:cNvSpPr>
            <a:spLocks noGrp="1"/>
          </p:cNvSpPr>
          <p:nvPr>
            <p:ph idx="1"/>
          </p:nvPr>
        </p:nvSpPr>
        <p:spPr/>
        <p:txBody>
          <a:bodyPr>
            <a:normAutofit fontScale="92500" lnSpcReduction="10000"/>
          </a:bodyPr>
          <a:lstStyle/>
          <a:p>
            <a:r>
              <a:rPr lang="es-ES" dirty="0"/>
              <a:t>Empresa: Coca Cola Misión “Refrescar al mundo en cuerpo, mente y alma; inspirar momentos de optimismo a través de nuestras marcas y acciones; para crear valor y dejar nuestra impronta en cada uno de los lugares en los que operamos”. Valores Integridad, Calidad, Responsabilidad, Pasión, Liderazgo, Colaboración y Diversidad. Visión • Utilidades: Maximizar el retorno a los accionistas, sin perder de vista la totalidad de nuestras responsabilidades. • Gente: Ser un excelente lugar para trabajar, en donde nuestro personal se inspire para dar lo mejor de sí. • Cartera de Productos: Ofrecer al mundo una cartera de marcas de bebidas que se anticipan y satisfacen los deseos y las necesidades de las personas. • Socios: Formar una red de socios exitosa y crear lealtad mutua. • Planeta: Ser un ciudadano global, responsable, que hace su aporte para un mundo mejor. Fuente: www.coca-colamexico.com.mx</a:t>
            </a:r>
            <a:endParaRPr lang="es-GT" dirty="0"/>
          </a:p>
        </p:txBody>
      </p:sp>
    </p:spTree>
    <p:extLst>
      <p:ext uri="{BB962C8B-B14F-4D97-AF65-F5344CB8AC3E}">
        <p14:creationId xmlns:p14="http://schemas.microsoft.com/office/powerpoint/2010/main" val="397569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10000"/>
          </a:bodyPr>
          <a:lstStyle/>
          <a:p>
            <a:r>
              <a:rPr lang="es-ES" dirty="0"/>
              <a:t>La redacción de la misión determina y detalla lo que es esencial, la razón de ser o actividad particular de la organización, los fines últimos e intermedios para los cuales fue creada y que otorgan sentido y valor a su existencia de actividad (Gutiérrez 2005). Es por eso que normalmente la misión incluye los siguientes elementos: 1. Identidad: ¿Quiénes somos? Al no conocer de manera profunda las capacidades ocultas y talentos ocultos de los elementos del grupo de trabajo, no se va a poder explotarlos y utilizarlos en beneficio de los demás. 2. Actividad: ¿A qué nos dedicamos? La falta de conocimiento de lo que realmente estamos realizando dentro de la empresa, que producto estamos produciendo no tenemos entendido el alcance de él; por ejemplo, un operador que fabrica una pieza pequeña que lleva consigo dentro de un cinturón de seguridad de un automóvil, al no conocer la importancia de vida o muerte de a quien va dirigida esa pequeña pieza de metal que al parecer no tiene importancia, puede poner en riesgo la integridad del producto al cual pertenece y por lo tanto ocurrir una fatalidad. </a:t>
            </a:r>
            <a:endParaRPr lang="es-GT" dirty="0"/>
          </a:p>
        </p:txBody>
      </p:sp>
    </p:spTree>
    <p:extLst>
      <p:ext uri="{BB962C8B-B14F-4D97-AF65-F5344CB8AC3E}">
        <p14:creationId xmlns:p14="http://schemas.microsoft.com/office/powerpoint/2010/main" val="266957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r>
              <a:rPr lang="es-ES" dirty="0"/>
              <a:t>Finalidad u objetivos: ¿Para quién lo hacemos? Es muy importante definir quienes son nuestros clientes en realidad dado que, si se define qué es la calidad, la mayoría de los autores y filósofos coinciden en “Satisfacer los requerimientos un grupo de clientes”. Entonces, si en realidad no conocemos quienes son, nunca sabremos que requerimientos nos están exigiendo, es por eso que es de vital importancia definirlos en nuestra misión. </a:t>
            </a:r>
            <a:endParaRPr lang="es-GT" dirty="0"/>
          </a:p>
        </p:txBody>
      </p:sp>
    </p:spTree>
    <p:extLst>
      <p:ext uri="{BB962C8B-B14F-4D97-AF65-F5344CB8AC3E}">
        <p14:creationId xmlns:p14="http://schemas.microsoft.com/office/powerpoint/2010/main" val="135510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establecer los Valores organizacionales. </a:t>
            </a:r>
          </a:p>
        </p:txBody>
      </p:sp>
      <p:sp>
        <p:nvSpPr>
          <p:cNvPr id="3" name="Marcador de contenido 2"/>
          <p:cNvSpPr>
            <a:spLocks noGrp="1"/>
          </p:cNvSpPr>
          <p:nvPr>
            <p:ph idx="1"/>
          </p:nvPr>
        </p:nvSpPr>
        <p:spPr/>
        <p:txBody>
          <a:bodyPr/>
          <a:lstStyle/>
          <a:p>
            <a:r>
              <a:rPr lang="es-ES" dirty="0"/>
              <a:t>Los valores son los principios básicos que se deben observar en el actuar dentro de la organización para el logro de la misión. Existen muchas formas de actuar para alcanzar los objetivos y algunas de ellas podrán infringir leyes, reglas básicas de convivencia humana y otras normas que las sociedades han establecido para lograr una convivencia pacifica, así como son también los valores por los cuales se identifica a la organización desde afuera tales como la puntualidad, el compromiso, el respeto, la responsabilidad con el medio ambiente, etc. que harán ver al público o a los clientes como identidad a la empresa que se están dirigiendo (Gutiérrez 2005)</a:t>
            </a:r>
            <a:endParaRPr lang="es-GT" dirty="0"/>
          </a:p>
        </p:txBody>
      </p:sp>
    </p:spTree>
    <p:extLst>
      <p:ext uri="{BB962C8B-B14F-4D97-AF65-F5344CB8AC3E}">
        <p14:creationId xmlns:p14="http://schemas.microsoft.com/office/powerpoint/2010/main" val="326055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Cómo establecer los valores </a:t>
            </a:r>
          </a:p>
        </p:txBody>
      </p:sp>
      <p:sp>
        <p:nvSpPr>
          <p:cNvPr id="3" name="Marcador de contenido 2"/>
          <p:cNvSpPr>
            <a:spLocks noGrp="1"/>
          </p:cNvSpPr>
          <p:nvPr>
            <p:ph idx="1"/>
          </p:nvPr>
        </p:nvSpPr>
        <p:spPr/>
        <p:txBody>
          <a:bodyPr>
            <a:normAutofit fontScale="92500" lnSpcReduction="20000"/>
          </a:bodyPr>
          <a:lstStyle/>
          <a:p>
            <a:r>
              <a:rPr lang="es-ES" dirty="0"/>
              <a:t>1. Competitividad: analice que valores se reflejan en la competitividad de la empresa, por ejemplo si estamos hablando de una empresa de paquetería o de entregas a domicilio en la cual los clientes buscan la puntualidad, ese valor tiene que ser transmitido a los empleados para que se vea reflejado en el servicio. 2. Convivencia: hay valores que tienen que regir a la organización para asegurar la sana interacción entre ellos, por ejemplo el respeto de creencia, religiosa o afinidad sexual que puede poner en riesgo la productividad e imagen de la empresa. Para establecer los valores organizacionales es necesario después de citarlos dar una breve explicación de lo que significa cada uno de ellos para la empresa, tomando en cuenta que para cada una de ellas la puntualidad es un valor subjetivo, no es lo mismo la puntualidad para alguien que entrega pizzas que para alguien que entrega insumos médicos en una cirugía. Se recomienda utilizar la lluvia de ideas. </a:t>
            </a:r>
            <a:endParaRPr lang="es-GT" dirty="0"/>
          </a:p>
        </p:txBody>
      </p:sp>
    </p:spTree>
    <p:extLst>
      <p:ext uri="{BB962C8B-B14F-4D97-AF65-F5344CB8AC3E}">
        <p14:creationId xmlns:p14="http://schemas.microsoft.com/office/powerpoint/2010/main" val="336784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la visión. </a:t>
            </a:r>
          </a:p>
        </p:txBody>
      </p:sp>
      <p:sp>
        <p:nvSpPr>
          <p:cNvPr id="3" name="Marcador de contenido 2"/>
          <p:cNvSpPr>
            <a:spLocks noGrp="1"/>
          </p:cNvSpPr>
          <p:nvPr>
            <p:ph idx="1"/>
          </p:nvPr>
        </p:nvSpPr>
        <p:spPr/>
        <p:txBody>
          <a:bodyPr/>
          <a:lstStyle/>
          <a:p>
            <a:r>
              <a:rPr lang="es-ES" dirty="0"/>
              <a:t>La visión consiste en una descripción positiva y breve de lo que una organización desea y cree que pueda alcanzar para cumplir de manera exitosa con su misión en un período definido. (Gutiérrez 2005). Es muy importante echar a volar la imaginación del grupo sin perder los pies en la tierra de cómo podrían ver la organización en un tiempo predeterminado, hay que tener mucho cuidado porque la visión no es cualquier imagen deseada del futuro, sino la imagen de los que es realmente relevante para el porvenir de la organización, por lo tanto, debe depender de los objetivos estratégicos de la empresa. </a:t>
            </a:r>
            <a:endParaRPr lang="es-GT" dirty="0"/>
          </a:p>
        </p:txBody>
      </p:sp>
    </p:spTree>
    <p:extLst>
      <p:ext uri="{BB962C8B-B14F-4D97-AF65-F5344CB8AC3E}">
        <p14:creationId xmlns:p14="http://schemas.microsoft.com/office/powerpoint/2010/main" val="404131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de la visión deben ser:</a:t>
            </a:r>
            <a:endParaRPr lang="es-GT" dirty="0"/>
          </a:p>
        </p:txBody>
      </p:sp>
      <p:sp>
        <p:nvSpPr>
          <p:cNvPr id="3" name="Marcador de contenido 2"/>
          <p:cNvSpPr>
            <a:spLocks noGrp="1"/>
          </p:cNvSpPr>
          <p:nvPr>
            <p:ph idx="1"/>
          </p:nvPr>
        </p:nvSpPr>
        <p:spPr/>
        <p:txBody>
          <a:bodyPr/>
          <a:lstStyle/>
          <a:p>
            <a:r>
              <a:rPr lang="es-ES" dirty="0"/>
              <a:t>1. Medible: debe ser posible medir o verificar el éxito en el logro, por ejemplo, “Tener el 100% de las carreras certificadas”. </a:t>
            </a:r>
            <a:endParaRPr lang="es-ES" dirty="0" smtClean="0"/>
          </a:p>
          <a:p>
            <a:r>
              <a:rPr lang="es-ES" dirty="0" smtClean="0"/>
              <a:t>2</a:t>
            </a:r>
            <a:r>
              <a:rPr lang="es-ES" dirty="0"/>
              <a:t>. Atractiva: debe reflejar las aspiraciones y expectativas de directivos, empleados, clientes y otros que tengan interacción con la organización. </a:t>
            </a:r>
            <a:endParaRPr lang="es-ES" dirty="0" smtClean="0"/>
          </a:p>
          <a:p>
            <a:r>
              <a:rPr lang="es-ES" dirty="0" smtClean="0"/>
              <a:t>3</a:t>
            </a:r>
            <a:r>
              <a:rPr lang="es-ES" dirty="0"/>
              <a:t>. Posible: hay que incluir objetivos realistas y alcanzables, aún cuando impliquen un reto, por ejemplo, no se vale definir el slogan “La taquería más famosa del mundo”. </a:t>
            </a:r>
            <a:endParaRPr lang="es-ES" dirty="0" smtClean="0"/>
          </a:p>
          <a:p>
            <a:r>
              <a:rPr lang="es-ES" dirty="0" smtClean="0"/>
              <a:t>4</a:t>
            </a:r>
            <a:r>
              <a:rPr lang="es-ES" dirty="0"/>
              <a:t>. Estratégica: debe incluir los asuntos decisivos para cumplir con éxito la misión. </a:t>
            </a:r>
            <a:endParaRPr lang="es-GT" dirty="0"/>
          </a:p>
        </p:txBody>
      </p:sp>
    </p:spTree>
    <p:extLst>
      <p:ext uri="{BB962C8B-B14F-4D97-AF65-F5344CB8AC3E}">
        <p14:creationId xmlns:p14="http://schemas.microsoft.com/office/powerpoint/2010/main" val="4222870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r>
              <a:rPr lang="es-ES" dirty="0"/>
              <a:t>5. Entendible: debe de tener claridad y precisión, por ejemplo realizarla con un lenguaje sencillo para ser identificada no solamente por el personal, sino también por los clientes. 6. Inspiradora: que estimule y provoque un efecto positivo en las personas, para ayudar así al enrolamiento de ella. </a:t>
            </a:r>
            <a:endParaRPr lang="es-ES" dirty="0" smtClean="0"/>
          </a:p>
          <a:p>
            <a:r>
              <a:rPr lang="es-ES" dirty="0" smtClean="0"/>
              <a:t>7</a:t>
            </a:r>
            <a:r>
              <a:rPr lang="es-ES" dirty="0"/>
              <a:t>. Tiempo: debe tener establecido el tiempo en años, por lo regular los autores coinciden en de 3 a 5 años, por lo cual al cumplir ese período de tiempo no debe pasar el ajustar o el cambiar los objetivos a alcanzar.</a:t>
            </a:r>
            <a:endParaRPr lang="es-GT" dirty="0"/>
          </a:p>
        </p:txBody>
      </p:sp>
    </p:spTree>
    <p:extLst>
      <p:ext uri="{BB962C8B-B14F-4D97-AF65-F5344CB8AC3E}">
        <p14:creationId xmlns:p14="http://schemas.microsoft.com/office/powerpoint/2010/main" val="278195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r>
              <a:rPr lang="es-ES" dirty="0"/>
              <a:t>Teniendo en cuenta lo que se citó anteriormente, la visión no es una frase bonita que no significa nada, por ejemplo, “Para el estado viene lo mejor”; por lo contrario debe ser una frase inspiradora y ante todo orientadora, de lo que se quiere y piensa hacer en el futuro, como se ha citado debe de llevar fecha de las cosas que se deberán lograr, para responder con eficacia y calidad a las expectativas de sus usuarios e interesados y demandas de sus miembros, cumpliendo los puntos vistos anteriormente. </a:t>
            </a:r>
            <a:endParaRPr lang="es-GT" dirty="0"/>
          </a:p>
        </p:txBody>
      </p:sp>
    </p:spTree>
    <p:extLst>
      <p:ext uri="{BB962C8B-B14F-4D97-AF65-F5344CB8AC3E}">
        <p14:creationId xmlns:p14="http://schemas.microsoft.com/office/powerpoint/2010/main" val="42551448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349</TotalTime>
  <Words>1196</Words>
  <Application>Microsoft Office PowerPoint</Application>
  <PresentationFormat>Panorámica</PresentationFormat>
  <Paragraphs>19</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Gill Sans MT</vt:lpstr>
      <vt:lpstr>Gallery</vt:lpstr>
      <vt:lpstr>Misión, Visión y valores</vt:lpstr>
      <vt:lpstr>Presentación de PowerPoint</vt:lpstr>
      <vt:lpstr>Presentación de PowerPoint</vt:lpstr>
      <vt:lpstr>establecer los Valores organizacionales. </vt:lpstr>
      <vt:lpstr>Cómo establecer los valores </vt:lpstr>
      <vt:lpstr>la visión. </vt:lpstr>
      <vt:lpstr>características de la visión deben ser:</vt:lpstr>
      <vt:lpstr>Presentación de PowerPoint</vt:lpstr>
      <vt:lpstr>Presentación de PowerPoint</vt:lpstr>
      <vt:lpstr>Algunos ejemplos de empresas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Misión, Visión y valores</dc:title>
  <dc:creator>Juan Pablo González León</dc:creator>
  <cp:lastModifiedBy>Juan Pablo González León</cp:lastModifiedBy>
  <cp:revision>2</cp:revision>
  <dcterms:created xsi:type="dcterms:W3CDTF">2021-02-10T15:10:56Z</dcterms:created>
  <dcterms:modified xsi:type="dcterms:W3CDTF">2021-02-12T20:14:14Z</dcterms:modified>
</cp:coreProperties>
</file>