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69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10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56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99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20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8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73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0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62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89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5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9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B088-E5B4-47D9-9B99-7BDE2130EA1B}" type="datetimeFigureOut">
              <a:rPr lang="pt-BR" smtClean="0"/>
              <a:t>01/08/2016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D95D-4E08-4221-9F60-176B0DC16D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18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0317" y="2033752"/>
            <a:ext cx="9001462" cy="4666593"/>
          </a:xfrm>
        </p:spPr>
        <p:txBody>
          <a:bodyPr>
            <a:normAutofit/>
          </a:bodyPr>
          <a:lstStyle/>
          <a:p>
            <a:r>
              <a:rPr lang="pt-BR" sz="5400" b="0" dirty="0" smtClean="0">
                <a:effectLst/>
              </a:rPr>
              <a:t>Globalização</a:t>
            </a: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sz="2800" b="0" dirty="0" smtClean="0">
                <a:effectLst/>
              </a:rPr>
              <a:t>Sociologia</a:t>
            </a:r>
            <a:endParaRPr lang="pt-BR" sz="4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62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586248"/>
          </a:xfrm>
        </p:spPr>
        <p:txBody>
          <a:bodyPr/>
          <a:lstStyle/>
          <a:p>
            <a:pPr algn="l"/>
            <a:r>
              <a:rPr lang="pt-BR" b="0" dirty="0" smtClean="0">
                <a:effectLst/>
              </a:rPr>
              <a:t>Apresentação de algumas questões sobre globalização.</a:t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>Grupo composto por:		3°emi-a</a:t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>Fernando Victor</a:t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>Dyovanna Carolina</a:t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>Victor Hugo</a:t>
            </a:r>
            <a:endParaRPr lang="pt-BR" b="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78717" y="2837793"/>
            <a:ext cx="8671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 smtClean="0"/>
              <a:t>N°:</a:t>
            </a:r>
          </a:p>
          <a:p>
            <a:r>
              <a:rPr lang="pt-BR" sz="3400" dirty="0" smtClean="0"/>
              <a:t>15</a:t>
            </a:r>
          </a:p>
          <a:p>
            <a:r>
              <a:rPr lang="pt-BR" sz="3400" dirty="0" smtClean="0"/>
              <a:t>02</a:t>
            </a:r>
          </a:p>
          <a:p>
            <a:r>
              <a:rPr lang="pt-BR" sz="3400" dirty="0" smtClean="0"/>
              <a:t>12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26689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2262" y="709450"/>
            <a:ext cx="10353761" cy="819805"/>
          </a:xfrm>
        </p:spPr>
        <p:txBody>
          <a:bodyPr>
            <a:normAutofit fontScale="90000"/>
          </a:bodyPr>
          <a:lstStyle/>
          <a:p>
            <a:r>
              <a:rPr lang="pt-BR" b="0" cap="none" dirty="0" smtClean="0">
                <a:effectLst/>
              </a:rPr>
              <a:t>6- QUAIS SÃO AS CAUSAS DO EXCESSO DE LIXO ELETRÔNICO ATUALMENTE?</a:t>
            </a: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pt-BR" b="0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2262" y="2065281"/>
            <a:ext cx="1035376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100" dirty="0" smtClean="0">
                <a:latin typeface="+mj-lt"/>
              </a:rPr>
              <a:t>Falta de lugar apropriado pra descartes de produtos velhos por culpa do governo. E mesmo quando tem lugar apropriado para o descarte do lixo muitas pessoas ainda não cooperam e jogam em lugar errado que acaba prejudicando 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12733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183931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pt-BR" b="0" dirty="0">
                <a:effectLst/>
              </a:rPr>
              <a:t>7- Quais </a:t>
            </a:r>
            <a:r>
              <a:rPr lang="pt-BR" b="0" dirty="0" smtClean="0">
                <a:effectLst/>
              </a:rPr>
              <a:t>soluções </a:t>
            </a:r>
            <a:r>
              <a:rPr lang="pt-BR" b="0" dirty="0">
                <a:effectLst/>
              </a:rPr>
              <a:t>para os problemas ambientais causados pelo consumismo?</a:t>
            </a:r>
            <a:endParaRPr lang="pt-BR" b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3793" y="1718441"/>
            <a:ext cx="103537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>
                <a:latin typeface="+mj-lt"/>
              </a:rPr>
              <a:t>O consumismo é o ato de comprar algo que você de fato não precisa, essa lógica consumista traz sérios problemas para o meio ambiente, porque quanto mais se consome, mais se produz e essa produção é feita a partir dos recursos naturais. Outro grande problema do consumismo é o lixo eletrônico além da extração frequente de petróleo, e uma das dicas para a solução desses problemas  são: Repensar, reduzir, reutilizar e reciclar. Repensar seus atos de consumo, reduzir o consumo, reutilizar os materiais que parecem não ter mais utilidade e reciclar o lixo. </a:t>
            </a:r>
          </a:p>
          <a:p>
            <a:pPr algn="ctr"/>
            <a:endParaRPr lang="pt-BR" sz="2400" dirty="0" smtClean="0">
              <a:latin typeface="+mj-lt"/>
            </a:endParaRPr>
          </a:p>
          <a:p>
            <a:pPr algn="ctr"/>
            <a:r>
              <a:rPr lang="pt-BR" sz="2400" dirty="0" smtClean="0">
                <a:latin typeface="+mj-lt"/>
              </a:rPr>
              <a:t>Fonte</a:t>
            </a:r>
            <a:r>
              <a:rPr lang="pt-BR" sz="2400" dirty="0">
                <a:latin typeface="+mj-lt"/>
              </a:rPr>
              <a:t>:</a:t>
            </a:r>
            <a:r>
              <a:rPr lang="pt-BR" sz="2400" dirty="0" smtClean="0">
                <a:latin typeface="+mj-lt"/>
              </a:rPr>
              <a:t> http:/www.portaleducacao.com.br/</a:t>
            </a:r>
          </a:p>
        </p:txBody>
      </p:sp>
    </p:spTree>
    <p:extLst>
      <p:ext uri="{BB962C8B-B14F-4D97-AF65-F5344CB8AC3E}">
        <p14:creationId xmlns:p14="http://schemas.microsoft.com/office/powerpoint/2010/main" val="7361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733" y="215462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pt-BR" b="0" dirty="0" smtClean="0">
                <a:effectLst/>
              </a:rPr>
              <a:t>8- A </a:t>
            </a:r>
            <a:r>
              <a:rPr lang="pt-BR" b="0" dirty="0">
                <a:effectLst/>
              </a:rPr>
              <a:t>mídia atual não esta cumprindo com seu papel, mas sim está se preocupando somente em ganhar </a:t>
            </a:r>
            <a:r>
              <a:rPr lang="pt-BR" b="0" dirty="0" smtClean="0">
                <a:effectLst/>
              </a:rPr>
              <a:t>dinheiro</a:t>
            </a:r>
            <a:r>
              <a:rPr lang="pt-BR" b="0" dirty="0">
                <a:effectLst/>
              </a:rPr>
              <a:t>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50732" y="2014748"/>
            <a:ext cx="103537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+mj-lt"/>
              </a:rPr>
              <a:t>Sabe-se que hoje em dia a mídia influencia na vida de grande parte da população, muda hábitos, cria novos públicos, novos ídolos, novos produtos e de um dia para o outro pode acabar com tudo isso, criando uma nova situação bem diferente da situação anterior, isso deve ao fato da mídia principalmente a televisão trabalhar com os modismo e coisas que façam com que as pessoas passem a se identificar com aquilo e passem a comentar. </a:t>
            </a:r>
            <a:endParaRPr lang="pt-BR" sz="2800" dirty="0" smtClean="0">
              <a:latin typeface="+mj-lt"/>
            </a:endParaRPr>
          </a:p>
          <a:p>
            <a:pPr algn="ctr"/>
            <a:endParaRPr lang="pt-BR" sz="2800" dirty="0" smtClean="0">
              <a:latin typeface="+mj-lt"/>
            </a:endParaRPr>
          </a:p>
          <a:p>
            <a:pPr algn="ctr"/>
            <a:r>
              <a:rPr lang="pt-BR" sz="2800" dirty="0" smtClean="0">
                <a:latin typeface="+mj-lt"/>
              </a:rPr>
              <a:t>Fonte: http:/</a:t>
            </a:r>
            <a:r>
              <a:rPr lang="pt-BR" sz="2800" dirty="0">
                <a:latin typeface="+mj-lt"/>
              </a:rPr>
              <a:t>br.blastingnews.com</a:t>
            </a:r>
            <a:r>
              <a:rPr lang="pt-BR" sz="2800" dirty="0" smtClean="0">
                <a:latin typeface="+mj-lt"/>
              </a:rPr>
              <a:t>/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9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 smtClean="0">
                <a:effectLst/>
              </a:rPr>
              <a:t>9- os </a:t>
            </a:r>
            <a:r>
              <a:rPr lang="pt-BR" b="0" dirty="0">
                <a:effectLst/>
              </a:rPr>
              <a:t>malefícios da realidade virtual da </a:t>
            </a:r>
            <a:r>
              <a:rPr lang="pt-BR" b="0" dirty="0" smtClean="0">
                <a:effectLst/>
              </a:rPr>
              <a:t>infância </a:t>
            </a:r>
            <a:r>
              <a:rPr lang="pt-BR" b="0" dirty="0">
                <a:effectLst/>
              </a:rPr>
              <a:t>atual e as </a:t>
            </a:r>
            <a:r>
              <a:rPr lang="pt-BR" b="0" dirty="0" smtClean="0">
                <a:effectLst/>
              </a:rPr>
              <a:t>consequências </a:t>
            </a:r>
            <a:r>
              <a:rPr lang="pt-BR" b="0" dirty="0">
                <a:effectLst/>
              </a:rPr>
              <a:t>para o futuro?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3795" y="1935921"/>
            <a:ext cx="103537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+mj-lt"/>
              </a:rPr>
              <a:t>Antigamente a brincadeira fora ou dentro de casa consistia basicamente de atividades com bolas, bonecos, carrinhos e jogos como esconde-esconde. Hoje, são poucas as crianças que nunca pediram para mexer no celular da mãe ou não tentaram descobrir o que havia de tão interessante na tela do computador do pai.</a:t>
            </a:r>
          </a:p>
          <a:p>
            <a:pPr algn="ctr"/>
            <a:r>
              <a:rPr lang="pt-BR" sz="2400" dirty="0" smtClean="0">
                <a:latin typeface="+mj-lt"/>
              </a:rPr>
              <a:t>segundo Setzer, da professor aposentado do departamento de ciência da computação do instituto de matemática e estatística da USP “ele prejudica a capacidade de pensar e imaginar delas, mostrando que o uso frequente do computador é um dos fatores para a piora do rendimento escolar, por exemplo”. Além também de criatividade em falta, perigos da internet, doenças virtuais.</a:t>
            </a:r>
          </a:p>
          <a:p>
            <a:pPr algn="ctr"/>
            <a:endParaRPr lang="pt-BR" sz="2400" dirty="0" smtClean="0">
              <a:latin typeface="+mj-lt"/>
            </a:endParaRPr>
          </a:p>
          <a:p>
            <a:pPr algn="ctr"/>
            <a:r>
              <a:rPr lang="pt-BR" sz="2400" dirty="0">
                <a:latin typeface="+mj-lt"/>
              </a:rPr>
              <a:t>F</a:t>
            </a:r>
            <a:r>
              <a:rPr lang="pt-BR" sz="2400" dirty="0" smtClean="0">
                <a:latin typeface="+mj-lt"/>
              </a:rPr>
              <a:t>onte</a:t>
            </a:r>
            <a:r>
              <a:rPr lang="pt-BR" sz="2400" dirty="0">
                <a:latin typeface="+mj-lt"/>
              </a:rPr>
              <a:t>:</a:t>
            </a:r>
            <a:r>
              <a:rPr lang="pt-BR" sz="2400" dirty="0" smtClean="0">
                <a:latin typeface="+mj-lt"/>
              </a:rPr>
              <a:t> http</a:t>
            </a:r>
            <a:r>
              <a:rPr lang="pt-BR" sz="2400" dirty="0">
                <a:latin typeface="+mj-lt"/>
              </a:rPr>
              <a:t>://delas.ig.com.br</a:t>
            </a:r>
            <a:r>
              <a:rPr lang="pt-BR" sz="2400" dirty="0" smtClean="0">
                <a:latin typeface="+mj-lt"/>
              </a:rPr>
              <a:t>/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98029" y="1"/>
            <a:ext cx="10353761" cy="1182414"/>
          </a:xfrm>
        </p:spPr>
        <p:txBody>
          <a:bodyPr>
            <a:normAutofit/>
          </a:bodyPr>
          <a:lstStyle/>
          <a:p>
            <a:r>
              <a:rPr lang="pt-BR" sz="3100" b="0" dirty="0" smtClean="0">
                <a:effectLst/>
              </a:rPr>
              <a:t>10- as consequências do consumo exagerado?</a:t>
            </a:r>
            <a:endParaRPr lang="pt-BR" sz="3100" b="0" dirty="0">
              <a:effectLst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8029" y="1418898"/>
            <a:ext cx="103537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+mj-lt"/>
              </a:rPr>
              <a:t>Há alguns anos, as pessoas consumiam moderadamente e compravam somente o que era necessário. Atualmente isso mudou e as pessoas consomem exageradamente. Compra-se coisas sem necessidade, muitas vezes para satisfazer seus sentimentos afetivos. Em decorrência desse exagero, uns dos fatores mais atingidos é o meio ambiente, com a poluição excessiva  tanto no mar quanto na terra, afetando gradativamente a vida animal, vegetal e humana</a:t>
            </a:r>
            <a:r>
              <a:rPr lang="pt-BR" sz="2800" dirty="0" smtClean="0">
                <a:latin typeface="+mj-lt"/>
              </a:rPr>
              <a:t>.</a:t>
            </a:r>
          </a:p>
          <a:p>
            <a:pPr algn="ctr"/>
            <a:endParaRPr lang="pt-BR" sz="2800" dirty="0" smtClean="0">
              <a:latin typeface="+mj-lt"/>
            </a:endParaRPr>
          </a:p>
          <a:p>
            <a:pPr algn="ctr"/>
            <a:r>
              <a:rPr lang="pt-BR" sz="2800" dirty="0" smtClean="0">
                <a:latin typeface="+mj-lt"/>
              </a:rPr>
              <a:t>Fonte: /</a:t>
            </a:r>
            <a:r>
              <a:rPr lang="pt-BR" sz="2800" dirty="0">
                <a:latin typeface="+mj-lt"/>
              </a:rPr>
              <a:t>br.blastingnews.com</a:t>
            </a:r>
            <a:r>
              <a:rPr lang="pt-BR" sz="2800" dirty="0" smtClean="0">
                <a:latin typeface="+mj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572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487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Globalização     Sociologia</vt:lpstr>
      <vt:lpstr>Apresentação de algumas questões sobre globalização. Grupo composto por:  3°emi-a Fernando Victor Dyovanna Carolina Victor Hugo</vt:lpstr>
      <vt:lpstr>6- QUAIS SÃO AS CAUSAS DO EXCESSO DE LIXO ELETRÔNICO ATUALMENTE? </vt:lpstr>
      <vt:lpstr>7- Quais soluções para os problemas ambientais causados pelo consumismo?</vt:lpstr>
      <vt:lpstr>8- A mídia atual não esta cumprindo com seu papel, mas sim está se preocupando somente em ganhar dinheiro?</vt:lpstr>
      <vt:lpstr>9- os malefícios da realidade virtual da infância atual e as consequências para o futuro?  </vt:lpstr>
      <vt:lpstr>10- as consequências do consumo exagerado?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Globalização      Sociologia</dc:title>
  <dc:creator>aluno</dc:creator>
  <cp:lastModifiedBy>aluno</cp:lastModifiedBy>
  <cp:revision>7</cp:revision>
  <dcterms:created xsi:type="dcterms:W3CDTF">2016-08-01T12:46:52Z</dcterms:created>
  <dcterms:modified xsi:type="dcterms:W3CDTF">2016-08-01T13:53:12Z</dcterms:modified>
</cp:coreProperties>
</file>