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 autoAdjust="0"/>
    <p:restoredTop sz="94694"/>
  </p:normalViewPr>
  <p:slideViewPr>
    <p:cSldViewPr snapToGrid="0">
      <p:cViewPr>
        <p:scale>
          <a:sx n="125" d="100"/>
          <a:sy n="125" d="100"/>
        </p:scale>
        <p:origin x="528" y="-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1552B-197A-1D4B-A62C-668377BF5606}" type="datetimeFigureOut">
              <a:rPr lang="es-CO" smtClean="0"/>
              <a:t>19/11/2023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B85F0-26EF-0045-B159-41A9E4907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98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B85F0-26EF-0045-B159-41A9E4907795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1395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0858-428B-CE4A-86C2-D8D32337B152}" type="datetimeFigureOut">
              <a:rPr lang="es-CO" smtClean="0"/>
              <a:t>19/11/2023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FD7F-2965-6746-ADDC-1D759BBEC5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588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0858-428B-CE4A-86C2-D8D32337B152}" type="datetimeFigureOut">
              <a:rPr lang="es-CO" smtClean="0"/>
              <a:t>19/11/2023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FD7F-2965-6746-ADDC-1D759BBEC5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392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0858-428B-CE4A-86C2-D8D32337B152}" type="datetimeFigureOut">
              <a:rPr lang="es-CO" smtClean="0"/>
              <a:t>19/11/2023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FD7F-2965-6746-ADDC-1D759BBEC5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271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0858-428B-CE4A-86C2-D8D32337B152}" type="datetimeFigureOut">
              <a:rPr lang="es-CO" smtClean="0"/>
              <a:t>19/11/2023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FD7F-2965-6746-ADDC-1D759BBEC5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906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0858-428B-CE4A-86C2-D8D32337B152}" type="datetimeFigureOut">
              <a:rPr lang="es-CO" smtClean="0"/>
              <a:t>19/11/2023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FD7F-2965-6746-ADDC-1D759BBEC5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795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0858-428B-CE4A-86C2-D8D32337B152}" type="datetimeFigureOut">
              <a:rPr lang="es-CO" smtClean="0"/>
              <a:t>19/11/2023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FD7F-2965-6746-ADDC-1D759BBEC5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867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0858-428B-CE4A-86C2-D8D32337B152}" type="datetimeFigureOut">
              <a:rPr lang="es-CO" smtClean="0"/>
              <a:t>19/11/2023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FD7F-2965-6746-ADDC-1D759BBEC5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637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0858-428B-CE4A-86C2-D8D32337B152}" type="datetimeFigureOut">
              <a:rPr lang="es-CO" smtClean="0"/>
              <a:t>19/11/2023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FD7F-2965-6746-ADDC-1D759BBEC5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516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0858-428B-CE4A-86C2-D8D32337B152}" type="datetimeFigureOut">
              <a:rPr lang="es-CO" smtClean="0"/>
              <a:t>19/11/2023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FD7F-2965-6746-ADDC-1D759BBEC5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240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0858-428B-CE4A-86C2-D8D32337B152}" type="datetimeFigureOut">
              <a:rPr lang="es-CO" smtClean="0"/>
              <a:t>19/11/2023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FD7F-2965-6746-ADDC-1D759BBEC5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558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0858-428B-CE4A-86C2-D8D32337B152}" type="datetimeFigureOut">
              <a:rPr lang="es-CO" smtClean="0"/>
              <a:t>19/11/2023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FD7F-2965-6746-ADDC-1D759BBEC5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966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00858-428B-CE4A-86C2-D8D32337B152}" type="datetimeFigureOut">
              <a:rPr lang="es-CO" smtClean="0"/>
              <a:t>19/11/2023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6FD7F-2965-6746-ADDC-1D759BBEC5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494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1799981-1519-1B5E-91AE-9E36C2DAF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C8CBA45-0E58-686F-8F95-4DCAC728B2F4}"/>
              </a:ext>
            </a:extLst>
          </p:cNvPr>
          <p:cNvSpPr txBox="1"/>
          <p:nvPr/>
        </p:nvSpPr>
        <p:spPr>
          <a:xfrm>
            <a:off x="492919" y="3307556"/>
            <a:ext cx="2557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i="1" dirty="0">
                <a:solidFill>
                  <a:srgbClr val="0F2433"/>
                </a:solidFill>
                <a:latin typeface="Montserrat ExtraLight" pitchFamily="2" charset="77"/>
              </a:rPr>
              <a:t>Esta aplicación ofrece un servicio integral de entrega de dietas y alimentos saludables que ofrece planes de alimentación saludables personalizados y entrega a domicilio.</a:t>
            </a:r>
            <a:endParaRPr lang="es-CO" sz="800" i="1" dirty="0">
              <a:solidFill>
                <a:srgbClr val="0F2433"/>
              </a:solidFill>
              <a:latin typeface="Montserrat ExtraLight" pitchFamily="2" charset="77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C43E602-A4D3-4C2A-55E3-51790FB2E469}"/>
              </a:ext>
            </a:extLst>
          </p:cNvPr>
          <p:cNvSpPr txBox="1"/>
          <p:nvPr/>
        </p:nvSpPr>
        <p:spPr>
          <a:xfrm>
            <a:off x="3293269" y="3307556"/>
            <a:ext cx="25574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>
                <a:solidFill>
                  <a:srgbClr val="0F2433"/>
                </a:solidFill>
                <a:latin typeface="Montserrat ExtraLight" pitchFamily="2" charset="77"/>
              </a:rPr>
              <a:t>¿Existe alguna aplicación de restaurante que venere la salud del cliente y recomiende platos personalizados y saludables de acuerdo al usuario?.</a:t>
            </a:r>
          </a:p>
          <a:p>
            <a:endParaRPr lang="es-ES" sz="800" i="1" dirty="0">
              <a:solidFill>
                <a:srgbClr val="0F2433"/>
              </a:solidFill>
              <a:latin typeface="Montserrat ExtraLight" pitchFamily="2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>
                <a:solidFill>
                  <a:srgbClr val="0F2433"/>
                </a:solidFill>
                <a:latin typeface="Montserrat ExtraLight" pitchFamily="2" charset="77"/>
              </a:rPr>
              <a:t>¿Existe alguna aplicación que logre personalizar los platillos y mandarlos a pedir según el bienestar del usuario?.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i="1" dirty="0">
              <a:solidFill>
                <a:srgbClr val="0F2433"/>
              </a:solidFill>
              <a:latin typeface="Montserrat ExtraLight" pitchFamily="2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>
                <a:solidFill>
                  <a:srgbClr val="0F2433"/>
                </a:solidFill>
                <a:latin typeface="Montserrat ExtraLight" pitchFamily="2" charset="77"/>
              </a:rPr>
              <a:t>¿Existe una aplicación que vaya a priorizar la salud de </a:t>
            </a:r>
            <a:r>
              <a:rPr lang="es-ES" sz="800" i="1">
                <a:solidFill>
                  <a:srgbClr val="0F2433"/>
                </a:solidFill>
                <a:latin typeface="Montserrat ExtraLight" pitchFamily="2" charset="77"/>
              </a:rPr>
              <a:t>su usuario?</a:t>
            </a:r>
            <a:endParaRPr lang="es-ES" sz="800" i="1" dirty="0">
              <a:solidFill>
                <a:srgbClr val="0F2433"/>
              </a:solidFill>
              <a:latin typeface="Montserrat ExtraLight" pitchFamily="2" charset="77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E58D2D5-76F1-D097-A0F5-528DF9F4D2E1}"/>
              </a:ext>
            </a:extLst>
          </p:cNvPr>
          <p:cNvSpPr txBox="1"/>
          <p:nvPr/>
        </p:nvSpPr>
        <p:spPr>
          <a:xfrm>
            <a:off x="5878779" y="3220619"/>
            <a:ext cx="30365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i="1" dirty="0">
                <a:solidFill>
                  <a:srgbClr val="0F2433"/>
                </a:solidFill>
                <a:latin typeface="Montserrat ExtraLight" pitchFamily="2" charset="77"/>
              </a:rPr>
              <a:t>Para una aplicación mas rápida y ágil se decidió usar la metodología “Scrum”.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>
                <a:solidFill>
                  <a:srgbClr val="0F2433"/>
                </a:solidFill>
                <a:latin typeface="Montserrat ExtraLight" pitchFamily="2" charset="77"/>
              </a:rPr>
              <a:t>Sprint 1: El equipo de desarrollo trabaja en las tareas más importantes del </a:t>
            </a:r>
            <a:r>
              <a:rPr lang="es-ES" sz="800" i="1" dirty="0" err="1">
                <a:solidFill>
                  <a:srgbClr val="0F2433"/>
                </a:solidFill>
                <a:latin typeface="Montserrat ExtraLight" pitchFamily="2" charset="77"/>
              </a:rPr>
              <a:t>Product</a:t>
            </a:r>
            <a:r>
              <a:rPr lang="es-ES" sz="800" i="1" dirty="0">
                <a:solidFill>
                  <a:srgbClr val="0F2433"/>
                </a:solidFill>
                <a:latin typeface="Montserrat ExtraLight" pitchFamily="2" charset="77"/>
              </a:rPr>
              <a:t> Backlog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>
                <a:solidFill>
                  <a:srgbClr val="0F2433"/>
                </a:solidFill>
                <a:latin typeface="Montserrat ExtraLight" pitchFamily="2" charset="77"/>
              </a:rPr>
              <a:t>Sprint 2: El equipo de desarrollo trabaja en las tareas restantes del </a:t>
            </a:r>
            <a:r>
              <a:rPr lang="es-ES" sz="800" i="1" dirty="0" err="1">
                <a:solidFill>
                  <a:srgbClr val="0F2433"/>
                </a:solidFill>
                <a:latin typeface="Montserrat ExtraLight" pitchFamily="2" charset="77"/>
              </a:rPr>
              <a:t>Product</a:t>
            </a:r>
            <a:r>
              <a:rPr lang="es-ES" sz="800" i="1" dirty="0">
                <a:solidFill>
                  <a:srgbClr val="0F2433"/>
                </a:solidFill>
                <a:latin typeface="Montserrat ExtraLight" pitchFamily="2" charset="77"/>
              </a:rPr>
              <a:t> Backlog.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>
                <a:solidFill>
                  <a:srgbClr val="0F2433"/>
                </a:solidFill>
                <a:latin typeface="Montserrat ExtraLight" pitchFamily="2" charset="77"/>
              </a:rPr>
              <a:t>Sprint 3: El equipo de desarrollo trabaja en la integración de las funcionalidades implementadas en los </a:t>
            </a:r>
            <a:r>
              <a:rPr lang="es-ES" sz="800" i="1" dirty="0" err="1">
                <a:solidFill>
                  <a:srgbClr val="0F2433"/>
                </a:solidFill>
                <a:latin typeface="Montserrat ExtraLight" pitchFamily="2" charset="77"/>
              </a:rPr>
              <a:t>Sprints</a:t>
            </a:r>
            <a:r>
              <a:rPr lang="es-ES" sz="800" i="1" dirty="0">
                <a:solidFill>
                  <a:srgbClr val="0F2433"/>
                </a:solidFill>
                <a:latin typeface="Montserrat ExtraLight" pitchFamily="2" charset="77"/>
              </a:rPr>
              <a:t> anteriores.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>
                <a:solidFill>
                  <a:srgbClr val="0F2433"/>
                </a:solidFill>
                <a:latin typeface="Montserrat ExtraLight" pitchFamily="2" charset="77"/>
              </a:rPr>
              <a:t>Sprint 4: El equipo de desarrollo trabaja en la corrección de errores y en la mejora de la calidad del código.</a:t>
            </a:r>
            <a:endParaRPr lang="es-CO" sz="800" i="1" dirty="0">
              <a:solidFill>
                <a:srgbClr val="0F2433"/>
              </a:solidFill>
              <a:latin typeface="Montserrat ExtraLight" pitchFamily="2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800" i="1" dirty="0">
              <a:solidFill>
                <a:srgbClr val="0F2433"/>
              </a:solidFill>
              <a:latin typeface="Montserrat ExtraLight" pitchFamily="2" charset="77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DEAFC3D-0ECB-B2C9-0016-65B6D7489183}"/>
              </a:ext>
            </a:extLst>
          </p:cNvPr>
          <p:cNvSpPr txBox="1"/>
          <p:nvPr/>
        </p:nvSpPr>
        <p:spPr>
          <a:xfrm>
            <a:off x="492919" y="5082778"/>
            <a:ext cx="3000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i="1" dirty="0">
                <a:solidFill>
                  <a:srgbClr val="0F2433"/>
                </a:solidFill>
                <a:latin typeface="Montserrat ExtraLight" pitchFamily="2" charset="77"/>
              </a:rPr>
              <a:t>El servicio incluye consultas a domicilio con un licenciado en nutrición, la elaboración de alimentos con ingredientes frescos y la entrega de los mismos hasta donde el usuario lo indique.</a:t>
            </a:r>
            <a:endParaRPr lang="es-CO" sz="800" i="1" dirty="0">
              <a:solidFill>
                <a:srgbClr val="0F2433"/>
              </a:solidFill>
              <a:latin typeface="Montserrat ExtraLight" pitchFamily="2" charset="77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A719FEC-63E9-22C1-4D33-E1C4E04D1DF5}"/>
              </a:ext>
            </a:extLst>
          </p:cNvPr>
          <p:cNvSpPr txBox="1"/>
          <p:nvPr/>
        </p:nvSpPr>
        <p:spPr>
          <a:xfrm>
            <a:off x="6093619" y="5082778"/>
            <a:ext cx="2557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i="1" dirty="0">
                <a:solidFill>
                  <a:srgbClr val="0F2433"/>
                </a:solidFill>
                <a:latin typeface="Montserrat ExtraLight" pitchFamily="2" charset="77"/>
              </a:rPr>
              <a:t>Existen varias aplicaciones dedicadas exclusivamente a los pedidos a domicilios y otras que existen exclusivamente para regular la alimentación y sugerir la comida del usuario, pero no existe ninguna aplicación que pueda mezclar estos dos conceptos de una forma concisa.</a:t>
            </a:r>
          </a:p>
          <a:p>
            <a:r>
              <a:rPr lang="es-CO" sz="800" i="1" dirty="0">
                <a:solidFill>
                  <a:srgbClr val="0F2433"/>
                </a:solidFill>
                <a:latin typeface="Montserrat ExtraLight" pitchFamily="2" charset="77"/>
              </a:rPr>
              <a:t>GESSENAPP existe exclusivamente para el bienestar del usuario ayudando a realizar sus pedidos sugiriendo platillos para su salud.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FA221F-A98F-0E5C-6C1F-757ABF41ED58}"/>
              </a:ext>
            </a:extLst>
          </p:cNvPr>
          <p:cNvSpPr txBox="1"/>
          <p:nvPr/>
        </p:nvSpPr>
        <p:spPr>
          <a:xfrm>
            <a:off x="2449735" y="2386332"/>
            <a:ext cx="2557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>
                <a:solidFill>
                  <a:srgbClr val="0F2433"/>
                </a:solidFill>
                <a:latin typeface="Montserrat" pitchFamily="2" charset="77"/>
              </a:rPr>
              <a:t>Andrés Felipe Ibarra Villamil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>
                <a:solidFill>
                  <a:srgbClr val="0F2433"/>
                </a:solidFill>
                <a:latin typeface="Montserrat" pitchFamily="2" charset="77"/>
              </a:rPr>
              <a:t>Eddie Santiago Escobar Vallejo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>
                <a:solidFill>
                  <a:srgbClr val="0F2433"/>
                </a:solidFill>
                <a:latin typeface="Montserrat" pitchFamily="2" charset="77"/>
              </a:rPr>
              <a:t>Fernando Villota Erazo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>
                <a:solidFill>
                  <a:srgbClr val="0F2433"/>
                </a:solidFill>
                <a:latin typeface="Montserrat" pitchFamily="2" charset="77"/>
              </a:rPr>
              <a:t>Kevin Alexander Pantoja Males</a:t>
            </a:r>
          </a:p>
          <a:p>
            <a:endParaRPr lang="es-CO" sz="800" dirty="0">
              <a:solidFill>
                <a:srgbClr val="0F2433"/>
              </a:solidFill>
              <a:latin typeface="Montserrat" pitchFamily="2" charset="77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831624" y="2386332"/>
            <a:ext cx="1647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Arial Black" panose="020B0A04020102020204" pitchFamily="34" charset="0"/>
              </a:rPr>
              <a:t>Semestre: 4EN</a:t>
            </a:r>
            <a:endParaRPr lang="es-419" sz="1200" b="1" dirty="0">
              <a:latin typeface="Arial Black" panose="020B0A040201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2C6B20C-6E3D-BB00-6885-D39D0506C896}"/>
              </a:ext>
            </a:extLst>
          </p:cNvPr>
          <p:cNvSpPr txBox="1"/>
          <p:nvPr/>
        </p:nvSpPr>
        <p:spPr>
          <a:xfrm>
            <a:off x="2014538" y="1805445"/>
            <a:ext cx="25574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i="1" dirty="0">
                <a:solidFill>
                  <a:srgbClr val="0F2433"/>
                </a:solidFill>
                <a:latin typeface="Montserrat ExtraLight" pitchFamily="2" charset="77"/>
              </a:rPr>
              <a:t>GESSENAPP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4CDBDD07-2FBB-AA46-EE87-D9300A347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261" y="4913390"/>
            <a:ext cx="1088470" cy="154199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8ED7E83-EA1A-C599-A5ED-A5739EF75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832" y="4921076"/>
            <a:ext cx="1088471" cy="152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11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</TotalTime>
  <Words>284</Words>
  <Application>Microsoft Office PowerPoint</Application>
  <PresentationFormat>Carta (216 x 279 mm)</PresentationFormat>
  <Paragraphs>21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Montserrat</vt:lpstr>
      <vt:lpstr>Montserrat ExtraLight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publicidad</dc:creator>
  <cp:lastModifiedBy>Fernando Villota eraso</cp:lastModifiedBy>
  <cp:revision>6</cp:revision>
  <dcterms:created xsi:type="dcterms:W3CDTF">2023-10-24T21:36:50Z</dcterms:created>
  <dcterms:modified xsi:type="dcterms:W3CDTF">2023-11-19T18:51:22Z</dcterms:modified>
</cp:coreProperties>
</file>