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MSIPCMContentMarking" descr="{&quot;HashCode&quot;:673120239,&quot;Placement&quot;:&quot;Footer&quot;}">
            <a:extLst>
              <a:ext uri="{FF2B5EF4-FFF2-40B4-BE49-F238E27FC236}">
                <a16:creationId xmlns:a16="http://schemas.microsoft.com/office/drawing/2014/main" id="{2E26B889-7A1D-4147-AF5C-E7BBB8B8A3C3}"/>
              </a:ext>
            </a:extLst>
          </p:cNvPr>
          <p:cNvSpPr txBox="1"/>
          <p:nvPr userDrawn="1"/>
        </p:nvSpPr>
        <p:spPr>
          <a:xfrm>
            <a:off x="0" y="6612746"/>
            <a:ext cx="1274605" cy="2452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pt-BR" sz="900">
                <a:solidFill>
                  <a:srgbClr val="000000"/>
                </a:solidFill>
                <a:latin typeface="Calibri" panose="020F0502020204030204" pitchFamily="34" charset="0"/>
              </a:rPr>
              <a:t>Corporativo | Interno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hyperlink" Target="https://frontend-projetofinal1.herokuapp.com/agendamentoclien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ontend-projetofinal1.herokuapp.com/relatorio.html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rontend-projetofinal1.herokuapp.com/logingerente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4392B-FBFA-4116-A75B-98884F84D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3100" dirty="0"/>
              <a:t>Projeto </a:t>
            </a:r>
            <a:br>
              <a:rPr lang="pt-BR" dirty="0"/>
            </a:br>
            <a:r>
              <a:rPr lang="pt-BR" sz="4900" dirty="0"/>
              <a:t>Agendamento de Atendimento Presencial</a:t>
            </a:r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6178B9-6287-4205-AD4E-A38CD9307749}"/>
              </a:ext>
            </a:extLst>
          </p:cNvPr>
          <p:cNvSpPr txBox="1">
            <a:spLocks/>
          </p:cNvSpPr>
          <p:nvPr/>
        </p:nvSpPr>
        <p:spPr>
          <a:xfrm>
            <a:off x="1755992" y="1167618"/>
            <a:ext cx="8679915" cy="783015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/>
              <a:t>JavaJá</a:t>
            </a:r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9F114291-2379-4D58-8292-19F0A7BB8E63}"/>
              </a:ext>
            </a:extLst>
          </p:cNvPr>
          <p:cNvSpPr txBox="1">
            <a:spLocks/>
          </p:cNvSpPr>
          <p:nvPr/>
        </p:nvSpPr>
        <p:spPr>
          <a:xfrm>
            <a:off x="1752849" y="3690689"/>
            <a:ext cx="8679915" cy="516829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975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/>
              <a:t>Turma 11 C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402179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B0CCF-27B8-4092-805E-C0CE2DB5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47C8F-A4AE-4C23-89A0-56CB8CF3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Lucas Rocha de Menezes</a:t>
            </a:r>
          </a:p>
          <a:p>
            <a:r>
              <a:rPr lang="pt-BR" dirty="0"/>
              <a:t>Luis Felipe Maciel Pierro</a:t>
            </a:r>
          </a:p>
          <a:p>
            <a:r>
              <a:rPr lang="pt-BR" dirty="0"/>
              <a:t>Luiz Fernando de Toledo Junior</a:t>
            </a:r>
          </a:p>
          <a:p>
            <a:r>
              <a:rPr lang="pt-BR" dirty="0"/>
              <a:t>Michelle de Morais Dias</a:t>
            </a:r>
          </a:p>
        </p:txBody>
      </p:sp>
    </p:spTree>
    <p:extLst>
      <p:ext uri="{BB962C8B-B14F-4D97-AF65-F5344CB8AC3E}">
        <p14:creationId xmlns:p14="http://schemas.microsoft.com/office/powerpoint/2010/main" val="84281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B0CCF-27B8-4092-805E-C0CE2DB5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47C8F-A4AE-4C23-89A0-56CB8CF3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Desenvolver  módulos  Web para que o cliente possa agendar o atendimento presencial e que permita o Gerente da  Agencia controlar os agendamento.</a:t>
            </a:r>
          </a:p>
          <a:p>
            <a:r>
              <a:rPr lang="pt-BR" dirty="0"/>
              <a:t>Eliminar o processo atual de agendamento com lista presencial na agencia, evitando aglomerações.</a:t>
            </a:r>
          </a:p>
        </p:txBody>
      </p:sp>
    </p:spTree>
    <p:extLst>
      <p:ext uri="{BB962C8B-B14F-4D97-AF65-F5344CB8AC3E}">
        <p14:creationId xmlns:p14="http://schemas.microsoft.com/office/powerpoint/2010/main" val="18746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45A6E-3AD7-4579-967A-10EA258C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A41C5AA-1936-4E5A-A0E2-675C621C064A}"/>
              </a:ext>
            </a:extLst>
          </p:cNvPr>
          <p:cNvSpPr txBox="1">
            <a:spLocks/>
          </p:cNvSpPr>
          <p:nvPr/>
        </p:nvSpPr>
        <p:spPr>
          <a:xfrm>
            <a:off x="4536865" y="1244622"/>
            <a:ext cx="6281873" cy="5248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Formulário do Cliente</a:t>
            </a:r>
          </a:p>
          <a:p>
            <a:pPr lvl="1"/>
            <a:r>
              <a:rPr lang="pt-BR" sz="1000" dirty="0"/>
              <a:t>Valida se todos os campos foram preenchidos</a:t>
            </a:r>
          </a:p>
          <a:p>
            <a:pPr lvl="1"/>
            <a:r>
              <a:rPr lang="pt-BR" sz="1000" dirty="0"/>
              <a:t>Mensagem de erro se data no passado</a:t>
            </a:r>
          </a:p>
          <a:p>
            <a:pPr lvl="1"/>
            <a:r>
              <a:rPr lang="pt-BR" sz="1000" dirty="0"/>
              <a:t>Exibe as agências cadastrada</a:t>
            </a:r>
          </a:p>
          <a:p>
            <a:pPr lvl="1"/>
            <a:r>
              <a:rPr lang="pt-BR" sz="1000" dirty="0"/>
              <a:t>Não deixa agendar se já houver mais de 3 no mesmo dia e hora</a:t>
            </a:r>
          </a:p>
          <a:p>
            <a:pPr lvl="1"/>
            <a:r>
              <a:rPr lang="pt-BR" sz="1000" dirty="0"/>
              <a:t>Responsivo</a:t>
            </a:r>
          </a:p>
          <a:p>
            <a:r>
              <a:rPr lang="pt-BR" sz="2400" dirty="0"/>
              <a:t>Login do Gerente</a:t>
            </a:r>
          </a:p>
          <a:p>
            <a:pPr lvl="1"/>
            <a:r>
              <a:rPr lang="pt-BR" sz="1000" dirty="0"/>
              <a:t>Valida se existe usuário cadastrado</a:t>
            </a:r>
          </a:p>
          <a:p>
            <a:pPr lvl="1"/>
            <a:r>
              <a:rPr lang="pt-BR" sz="1000" dirty="0"/>
              <a:t>Login por RACF ou E-mail</a:t>
            </a:r>
          </a:p>
          <a:p>
            <a:pPr lvl="1"/>
            <a:r>
              <a:rPr lang="pt-BR" sz="1000" dirty="0"/>
              <a:t>Responsivo</a:t>
            </a:r>
          </a:p>
          <a:p>
            <a:r>
              <a:rPr lang="pt-BR" sz="2400" dirty="0"/>
              <a:t>Relatório de Agendamento</a:t>
            </a:r>
          </a:p>
          <a:p>
            <a:pPr lvl="1"/>
            <a:r>
              <a:rPr lang="pt-BR" sz="1100" dirty="0"/>
              <a:t>Filtro por seleção</a:t>
            </a:r>
          </a:p>
          <a:p>
            <a:pPr lvl="1"/>
            <a:r>
              <a:rPr lang="pt-BR" sz="1100" dirty="0"/>
              <a:t>Filtro total sem seleção</a:t>
            </a:r>
          </a:p>
          <a:p>
            <a:pPr lvl="1"/>
            <a:r>
              <a:rPr lang="pt-BR" sz="1100" dirty="0"/>
              <a:t>Relatório CSV</a:t>
            </a:r>
          </a:p>
          <a:p>
            <a:pPr lvl="1"/>
            <a:r>
              <a:rPr lang="pt-BR" sz="1100" dirty="0"/>
              <a:t>Logout</a:t>
            </a:r>
          </a:p>
          <a:p>
            <a:pPr lvl="1"/>
            <a:r>
              <a:rPr lang="pt-BR" sz="1100" dirty="0"/>
              <a:t>Responsivo</a:t>
            </a:r>
          </a:p>
          <a:p>
            <a:endParaRPr lang="pt-BR" sz="2400" dirty="0"/>
          </a:p>
        </p:txBody>
      </p:sp>
      <p:pic>
        <p:nvPicPr>
          <p:cNvPr id="10" name="Imagem 9">
            <a:hlinkClick r:id="rId2"/>
            <a:extLst>
              <a:ext uri="{FF2B5EF4-FFF2-40B4-BE49-F238E27FC236}">
                <a16:creationId xmlns:a16="http://schemas.microsoft.com/office/drawing/2014/main" id="{5FFA492F-F18D-4781-A6FB-D46DF17F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745" y="756374"/>
            <a:ext cx="3096933" cy="1563500"/>
          </a:xfrm>
          <a:prstGeom prst="rect">
            <a:avLst/>
          </a:prstGeom>
        </p:spPr>
      </p:pic>
      <p:pic>
        <p:nvPicPr>
          <p:cNvPr id="11" name="Imagem 10">
            <a:hlinkClick r:id="rId4"/>
            <a:extLst>
              <a:ext uri="{FF2B5EF4-FFF2-40B4-BE49-F238E27FC236}">
                <a16:creationId xmlns:a16="http://schemas.microsoft.com/office/drawing/2014/main" id="{29FDA372-46D0-474B-8509-55FF110AF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736" y="2807890"/>
            <a:ext cx="2266950" cy="1633838"/>
          </a:xfrm>
          <a:prstGeom prst="rect">
            <a:avLst/>
          </a:prstGeom>
        </p:spPr>
      </p:pic>
      <p:pic>
        <p:nvPicPr>
          <p:cNvPr id="12" name="Imagem 11">
            <a:hlinkClick r:id="rId6"/>
            <a:extLst>
              <a:ext uri="{FF2B5EF4-FFF2-40B4-BE49-F238E27FC236}">
                <a16:creationId xmlns:a16="http://schemas.microsoft.com/office/drawing/2014/main" id="{A72F971E-3AD7-49BC-B029-2220A524F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8745" y="4761193"/>
            <a:ext cx="3559304" cy="183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19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B0CCF-27B8-4092-805E-C0CE2DB5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1" y="2247900"/>
            <a:ext cx="4336810" cy="2609267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(Obrigado)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80021CC-FF76-4BAC-82B0-E4DD83336B42}"/>
              </a:ext>
            </a:extLst>
          </p:cNvPr>
          <p:cNvSpPr txBox="1">
            <a:spLocks/>
          </p:cNvSpPr>
          <p:nvPr/>
        </p:nvSpPr>
        <p:spPr>
          <a:xfrm>
            <a:off x="444501" y="2124366"/>
            <a:ext cx="4336810" cy="2609267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chemeClr val="bg1"/>
                </a:solidFill>
              </a:rPr>
              <a:t>System.out.print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3438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{1DA8104D-9D5E-4707-892A-404DCFDE0373}tf16401371</Template>
  <TotalTime>262</TotalTime>
  <Words>140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Rockwell</vt:lpstr>
      <vt:lpstr>Wingdings</vt:lpstr>
      <vt:lpstr>Atlas</vt:lpstr>
      <vt:lpstr>Projeto  Agendamento de Atendimento Presencial</vt:lpstr>
      <vt:lpstr>Integrantes</vt:lpstr>
      <vt:lpstr>Objetivo</vt:lpstr>
      <vt:lpstr>Aplicação</vt:lpstr>
      <vt:lpstr>(Obrigado)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 Modulo</dc:title>
  <dc:creator>Luiz Fernando Toledo Junior</dc:creator>
  <cp:lastModifiedBy>Luiz Fernando Toledo Junior</cp:lastModifiedBy>
  <cp:revision>8</cp:revision>
  <dcterms:created xsi:type="dcterms:W3CDTF">2020-11-27T12:57:16Z</dcterms:created>
  <dcterms:modified xsi:type="dcterms:W3CDTF">2020-11-27T17:20:15Z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bc6e253-7033-4299-b83e-6575a0ec40c3_Enabled">
    <vt:lpwstr>True</vt:lpwstr>
  </property>
  <property fmtid="{D5CDD505-2E9C-101B-9397-08002B2CF9AE}" pid="3" name="MSIP_Label_7bc6e253-7033-4299-b83e-6575a0ec40c3_SiteId">
    <vt:lpwstr>591669a0-183f-49a5-98f4-9aa0d0b63d81</vt:lpwstr>
  </property>
  <property fmtid="{D5CDD505-2E9C-101B-9397-08002B2CF9AE}" pid="4" name="MSIP_Label_7bc6e253-7033-4299-b83e-6575a0ec40c3_Owner">
    <vt:lpwstr>987278721@itaud.des.ihf</vt:lpwstr>
  </property>
  <property fmtid="{D5CDD505-2E9C-101B-9397-08002B2CF9AE}" pid="5" name="MSIP_Label_7bc6e253-7033-4299-b83e-6575a0ec40c3_SetDate">
    <vt:lpwstr>2020-11-27T13:13:25.3577082Z</vt:lpwstr>
  </property>
  <property fmtid="{D5CDD505-2E9C-101B-9397-08002B2CF9AE}" pid="6" name="MSIP_Label_7bc6e253-7033-4299-b83e-6575a0ec40c3_Name">
    <vt:lpwstr>Corporativo</vt:lpwstr>
  </property>
  <property fmtid="{D5CDD505-2E9C-101B-9397-08002B2CF9AE}" pid="7" name="MSIP_Label_7bc6e253-7033-4299-b83e-6575a0ec40c3_Application">
    <vt:lpwstr>Microsoft Azure Information Protection</vt:lpwstr>
  </property>
  <property fmtid="{D5CDD505-2E9C-101B-9397-08002B2CF9AE}" pid="8" name="MSIP_Label_7bc6e253-7033-4299-b83e-6575a0ec40c3_ActionId">
    <vt:lpwstr>dd0de75b-852e-47b9-a7cf-ca0ec9f77e8e</vt:lpwstr>
  </property>
  <property fmtid="{D5CDD505-2E9C-101B-9397-08002B2CF9AE}" pid="9" name="MSIP_Label_7bc6e253-7033-4299-b83e-6575a0ec40c3_Extended_MSFT_Method">
    <vt:lpwstr>Automatic</vt:lpwstr>
  </property>
  <property fmtid="{D5CDD505-2E9C-101B-9397-08002B2CF9AE}" pid="10" name="MSIP_Label_4fc996bf-6aee-415c-aa4c-e35ad0009c67_Enabled">
    <vt:lpwstr>True</vt:lpwstr>
  </property>
  <property fmtid="{D5CDD505-2E9C-101B-9397-08002B2CF9AE}" pid="11" name="MSIP_Label_4fc996bf-6aee-415c-aa4c-e35ad0009c67_SiteId">
    <vt:lpwstr>591669a0-183f-49a5-98f4-9aa0d0b63d81</vt:lpwstr>
  </property>
  <property fmtid="{D5CDD505-2E9C-101B-9397-08002B2CF9AE}" pid="12" name="MSIP_Label_4fc996bf-6aee-415c-aa4c-e35ad0009c67_Owner">
    <vt:lpwstr>987278721@itaud.des.ihf</vt:lpwstr>
  </property>
  <property fmtid="{D5CDD505-2E9C-101B-9397-08002B2CF9AE}" pid="13" name="MSIP_Label_4fc996bf-6aee-415c-aa4c-e35ad0009c67_SetDate">
    <vt:lpwstr>2020-11-27T13:13:25.3577082Z</vt:lpwstr>
  </property>
  <property fmtid="{D5CDD505-2E9C-101B-9397-08002B2CF9AE}" pid="14" name="MSIP_Label_4fc996bf-6aee-415c-aa4c-e35ad0009c67_Name">
    <vt:lpwstr>Compartilhamento Interno</vt:lpwstr>
  </property>
  <property fmtid="{D5CDD505-2E9C-101B-9397-08002B2CF9AE}" pid="15" name="MSIP_Label_4fc996bf-6aee-415c-aa4c-e35ad0009c67_Application">
    <vt:lpwstr>Microsoft Azure Information Protection</vt:lpwstr>
  </property>
  <property fmtid="{D5CDD505-2E9C-101B-9397-08002B2CF9AE}" pid="16" name="MSIP_Label_4fc996bf-6aee-415c-aa4c-e35ad0009c67_ActionId">
    <vt:lpwstr>dd0de75b-852e-47b9-a7cf-ca0ec9f77e8e</vt:lpwstr>
  </property>
  <property fmtid="{D5CDD505-2E9C-101B-9397-08002B2CF9AE}" pid="17" name="MSIP_Label_4fc996bf-6aee-415c-aa4c-e35ad0009c67_Parent">
    <vt:lpwstr>7bc6e253-7033-4299-b83e-6575a0ec40c3</vt:lpwstr>
  </property>
  <property fmtid="{D5CDD505-2E9C-101B-9397-08002B2CF9AE}" pid="18" name="MSIP_Label_4fc996bf-6aee-415c-aa4c-e35ad0009c67_Extended_MSFT_Method">
    <vt:lpwstr>Automatic</vt:lpwstr>
  </property>
  <property fmtid="{D5CDD505-2E9C-101B-9397-08002B2CF9AE}" pid="19" name="Sensitivity">
    <vt:lpwstr>Corporativo Compartilhamento Interno</vt:lpwstr>
  </property>
</Properties>
</file>