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9" r:id="rId6"/>
    <p:sldId id="298" r:id="rId7"/>
    <p:sldId id="311" r:id="rId8"/>
    <p:sldId id="261" r:id="rId9"/>
    <p:sldId id="280" r:id="rId10"/>
    <p:sldId id="315" r:id="rId11"/>
    <p:sldId id="301" r:id="rId12"/>
    <p:sldId id="302" r:id="rId13"/>
    <p:sldId id="303" r:id="rId14"/>
    <p:sldId id="312" r:id="rId15"/>
    <p:sldId id="316" r:id="rId16"/>
    <p:sldId id="313" r:id="rId17"/>
    <p:sldId id="314" r:id="rId18"/>
    <p:sldId id="305" r:id="rId19"/>
    <p:sldId id="308" r:id="rId20"/>
    <p:sldId id="306" r:id="rId21"/>
    <p:sldId id="307" r:id="rId22"/>
    <p:sldId id="274" r:id="rId23"/>
  </p:sldIdLst>
  <p:sldSz cx="9144000" cy="6858000" type="screen4x3"/>
  <p:notesSz cx="7010400" cy="92964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Bernard MT Condensed" pitchFamily="18" charset="0"/>
      <p:regular r:id="rId30"/>
    </p:embeddedFont>
    <p:embeddedFont>
      <p:font typeface="Arial Black" pitchFamily="34" charset="0"/>
      <p:bold r:id="rId3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2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Clean Code Intro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</a:t>
            </a:r>
            <a:r>
              <a:rPr lang="en-US" dirty="0" smtClean="0"/>
              <a:t>Abstraction Level Fix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{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</a:t>
            </a:r>
            <a:r>
              <a:rPr lang="en-US" dirty="0" smtClean="0"/>
              <a:t>Name Fix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IsValidLoginOrDisplayMessage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if(user != null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3 – Second Cycle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password)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hashService.HashMatches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password);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Null Object pattern implemented instead of checking for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the function shorter and more cohesive by removing any UI concerns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 if return code is … explain what this is doing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“F”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“P”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“N”)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ReturnableItem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IsReturnableItem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– Clean Code</a:t>
            </a:r>
            <a:r>
              <a:rPr lang="en-US" dirty="0" smtClean="0"/>
              <a:t>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Boy scout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Always clean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line with: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Fast productivity (during maintenance)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Technical Debt (It </a:t>
            </a:r>
            <a:r>
              <a:rPr lang="en-US" sz="2000" dirty="0" smtClean="0"/>
              <a:t>is costly to own a </a:t>
            </a:r>
            <a:r>
              <a:rPr lang="en-US" sz="2000" dirty="0" smtClean="0"/>
              <a:t>mess)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</a:t>
            </a:r>
            <a:r>
              <a:rPr lang="en-US" sz="2000" dirty="0" smtClean="0"/>
              <a:t>Developers: </a:t>
            </a:r>
            <a:r>
              <a:rPr lang="en-US" sz="2000" dirty="0" smtClean="0"/>
              <a:t>As </a:t>
            </a:r>
            <a:r>
              <a:rPr lang="en-US" sz="2000" dirty="0" smtClean="0"/>
              <a:t>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Writing Code is What We Do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>
                <a:solidFill>
                  <a:srgbClr val="FF0000"/>
                </a:solidFill>
              </a:rPr>
              <a:t>es</a:t>
            </a:r>
            <a:r>
              <a:rPr lang="en-US" sz="4400" dirty="0" smtClean="0">
                <a:solidFill>
                  <a:srgbClr val="67BE3C"/>
                </a:solidFill>
              </a:rPr>
              <a:t>tab</a:t>
            </a:r>
            <a:r>
              <a:rPr lang="en-US" sz="4400" dirty="0" smtClean="0">
                <a:solidFill>
                  <a:srgbClr val="FFC000"/>
                </a:solidFill>
              </a:rPr>
              <a:t>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</a:t>
            </a:r>
            <a:r>
              <a:rPr lang="en-US" dirty="0" smtClean="0"/>
              <a:t>Code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legant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efficient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XPRESSIVE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438400" y="2895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EXPECTED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maintainable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72000" y="419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SELF DOCUMENTING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14400" y="5029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simple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Superlong</a:t>
            </a:r>
            <a:r>
              <a:rPr lang="en-US" sz="2000" b="1" dirty="0" smtClean="0">
                <a:solidFill>
                  <a:srgbClr val="FF0000"/>
                </a:solidFill>
              </a:rPr>
              <a:t> Methods</a:t>
            </a:r>
            <a:endParaRPr lang="en-US" sz="2000" dirty="0" smtClean="0">
              <a:solidFill>
                <a:srgbClr val="FFC000"/>
              </a:solidFill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Flag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ad comments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Mixed Levels of Abstraction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0" y="29718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Bad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names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utput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Too many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114800" y="48006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Unpronounceable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57200" y="5486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Subtle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 name variations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</a:t>
            </a:r>
            <a:r>
              <a:rPr lang="en-US" sz="2000" dirty="0" smtClean="0"/>
              <a:t>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</a:t>
            </a:r>
            <a:r>
              <a:rPr lang="en-US" sz="2000" dirty="0" smtClean="0"/>
              <a:t>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</a:t>
            </a:r>
            <a:r>
              <a:rPr lang="en-US" sz="2000" dirty="0" smtClean="0"/>
              <a:t>– (avoid abbreviations e.g. </a:t>
            </a:r>
            <a:r>
              <a:rPr lang="en-US" sz="2000" dirty="0" err="1" smtClean="0"/>
              <a:t>rptparam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 smtClean="0"/>
              <a:t>Searchable </a:t>
            </a:r>
            <a:r>
              <a:rPr lang="en-US" sz="2000" dirty="0" smtClean="0"/>
              <a:t>Names – MAX_DAYS instead of </a:t>
            </a:r>
            <a:r>
              <a:rPr lang="en-US" sz="2000" dirty="0" smtClean="0"/>
              <a:t>999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Function </a:t>
            </a:r>
            <a:r>
              <a:rPr lang="en-US" sz="2000" dirty="0" smtClean="0"/>
              <a:t>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</a:t>
            </a:r>
            <a:r>
              <a:rPr lang="en-US" sz="2000" dirty="0" smtClean="0"/>
              <a:t>and Classes are </a:t>
            </a:r>
            <a:r>
              <a:rPr lang="en-US" sz="2000" dirty="0" smtClean="0"/>
              <a:t>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</a:t>
            </a:r>
            <a:r>
              <a:rPr lang="en-US" sz="2000" dirty="0" smtClean="0"/>
              <a:t>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  <a:r>
              <a:rPr lang="en-US" sz="2000" dirty="0" err="1" smtClean="0"/>
              <a:t>PartRequestService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</a:t>
            </a:r>
            <a:r>
              <a:rPr lang="en-US" sz="2000" dirty="0" smtClean="0"/>
              <a:t>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Hint: If your method name is too long than your method may be doing to much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9225</TotalTime>
  <Words>829</Words>
  <Application>Microsoft Office PowerPoint</Application>
  <PresentationFormat>On-screen Show (4:3)</PresentationFormat>
  <Paragraphs>255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Bernard MT Condensed</vt:lpstr>
      <vt:lpstr>Arial Black</vt:lpstr>
      <vt:lpstr>Courier New</vt:lpstr>
      <vt:lpstr>Powerpoint template</vt:lpstr>
      <vt:lpstr>Slide 1</vt:lpstr>
      <vt:lpstr>About Me</vt:lpstr>
      <vt:lpstr>Philosophy – Clean Code </vt:lpstr>
      <vt:lpstr>Philosophy </vt:lpstr>
      <vt:lpstr>Why is Clean Code Important</vt:lpstr>
      <vt:lpstr>Clean Code</vt:lpstr>
      <vt:lpstr>Bad Code</vt:lpstr>
      <vt:lpstr>Choosing Names</vt:lpstr>
      <vt:lpstr>Choosing Names</vt:lpstr>
      <vt:lpstr>Functions Rules</vt:lpstr>
      <vt:lpstr>Exercise Part 1 – Fix This Code</vt:lpstr>
      <vt:lpstr>Exercise Part 1 – Abstraction Level Fix</vt:lpstr>
      <vt:lpstr>Exercise Part 2 – Name Fix</vt:lpstr>
      <vt:lpstr>Exercise Part 3 – Second Cycle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587</cp:revision>
  <dcterms:created xsi:type="dcterms:W3CDTF">2008-08-01T13:50:33Z</dcterms:created>
  <dcterms:modified xsi:type="dcterms:W3CDTF">2012-05-25T19:15:57Z</dcterms:modified>
</cp:coreProperties>
</file>