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9" r:id="rId6"/>
    <p:sldId id="280" r:id="rId7"/>
    <p:sldId id="300" r:id="rId8"/>
    <p:sldId id="261" r:id="rId9"/>
    <p:sldId id="298" r:id="rId10"/>
    <p:sldId id="301" r:id="rId11"/>
    <p:sldId id="302" r:id="rId12"/>
    <p:sldId id="310" r:id="rId13"/>
    <p:sldId id="303" r:id="rId14"/>
    <p:sldId id="304" r:id="rId15"/>
    <p:sldId id="305" r:id="rId16"/>
    <p:sldId id="308" r:id="rId17"/>
    <p:sldId id="306" r:id="rId18"/>
    <p:sldId id="307" r:id="rId19"/>
    <p:sldId id="274" r:id="rId20"/>
  </p:sldIdLst>
  <p:sldSz cx="9144000" cy="6858000" type="screen4x3"/>
  <p:notesSz cx="7010400" cy="9296400"/>
  <p:embeddedFontLs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E3C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 varScale="1">
        <p:scale>
          <a:sx n="100" d="100"/>
          <a:sy n="100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9/9/2011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9/9/2011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spc="60" dirty="0" err="1" smtClean="0">
                <a:solidFill>
                  <a:schemeClr val="bg1"/>
                </a:solidFill>
                <a:latin typeface="Calibri" pitchFamily="34" charset="0"/>
              </a:rPr>
              <a:t>OnClean</a:t>
            </a: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Code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358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Taming the spaghetti monster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685800"/>
            <a:ext cx="2895914" cy="3521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8. 	- Switch Statements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Reduce switch statements to single location by factory and polymorphism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Use polymorphic classes</a:t>
            </a:r>
          </a:p>
          <a:p>
            <a:pPr marL="457200" indent="-457200">
              <a:buNone/>
            </a:pPr>
            <a:r>
              <a:rPr lang="en-US" sz="2000" dirty="0" smtClean="0"/>
              <a:t>9.	Use Descriptive Names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Describe what the function is doing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Don’t be afraid to make it long</a:t>
            </a:r>
          </a:p>
          <a:p>
            <a:pPr marL="457200" indent="-457200">
              <a:buNone/>
            </a:pPr>
            <a:r>
              <a:rPr lang="en-US" sz="2000" dirty="0" smtClean="0"/>
              <a:t>10. 	Be consistent in your names </a:t>
            </a:r>
          </a:p>
          <a:p>
            <a:pPr marL="457200" indent="-457200">
              <a:buNone/>
            </a:pPr>
            <a:r>
              <a:rPr lang="en-US" sz="2000" dirty="0" smtClean="0"/>
              <a:t>11.	Function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Ideal number is zero (</a:t>
            </a:r>
            <a:r>
              <a:rPr lang="en-US" sz="2000" dirty="0" err="1" smtClean="0"/>
              <a:t>nidalic</a:t>
            </a:r>
            <a:r>
              <a:rPr lang="en-US" sz="20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One (monadic) – To transform is ok, but not as flag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Two (dyadic)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Three should be avoided where possible</a:t>
            </a:r>
          </a:p>
          <a:p>
            <a:pPr marL="457200" indent="-457200">
              <a:buNone/>
            </a:pPr>
            <a:r>
              <a:rPr lang="en-US" sz="2000" dirty="0" smtClean="0"/>
              <a:t>12.	Have no side effects</a:t>
            </a:r>
          </a:p>
          <a:p>
            <a:pPr marL="457200" indent="-457200">
              <a:buNone/>
            </a:pPr>
            <a:r>
              <a:rPr lang="en-US" sz="2000" dirty="0" smtClean="0"/>
              <a:t>13.	Return, Break, Continue do not have bad effect on small functions (Structured Programming)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= 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 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"D”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"L”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"K”)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function name 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RecoverableItem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IsRecoverableItem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-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dirty="0" smtClean="0"/>
              <a:t>over what “Clean Code” is</a:t>
            </a:r>
            <a:endParaRPr lang="en-US" sz="2000" dirty="0" smtClean="0"/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hy it’s important</a:t>
            </a:r>
            <a:endParaRPr lang="en-US" sz="2000" dirty="0" smtClean="0"/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2000" dirty="0" smtClean="0"/>
              <a:t>hilosophy</a:t>
            </a:r>
            <a:endParaRPr lang="en-US" sz="2000" dirty="0" smtClean="0"/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dirty="0" smtClean="0"/>
              <a:t>over a few topics on how to write cleaner code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Names</a:t>
            </a:r>
          </a:p>
          <a:p>
            <a:pPr lvl="1" eaLnBrk="1" hangingPunct="1"/>
            <a:r>
              <a:rPr lang="en-US" sz="2000" dirty="0" smtClean="0"/>
              <a:t>Functions</a:t>
            </a:r>
          </a:p>
          <a:p>
            <a:pPr lvl="1" eaLnBrk="1" hangingPunct="1"/>
            <a:r>
              <a:rPr lang="en-US" sz="2000" dirty="0" smtClean="0"/>
              <a:t>Comments</a:t>
            </a:r>
            <a:endParaRPr lang="en-US" sz="2000" dirty="0" smtClean="0"/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 code</a:t>
            </a:r>
            <a:endParaRPr lang="en-US" sz="2000" dirty="0" smtClean="0"/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2000" dirty="0" smtClean="0"/>
              <a:t>ave Fun – </a:t>
            </a:r>
            <a:r>
              <a:rPr lang="en-US" sz="2000" dirty="0" smtClean="0">
                <a:solidFill>
                  <a:srgbClr val="FF0000"/>
                </a:solidFill>
              </a:rPr>
              <a:t>there is no such thing as perfect code!!!!!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xercises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000" dirty="0" smtClean="0"/>
              <a:t>estable and tested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legant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fficient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xpressive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xpected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inimal Dependencies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aintainable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elf Documenting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imple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Inappropriate Information (Regions)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Obsolete Comments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Redundant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Poorly Written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Commented out code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many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Output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Flag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Dead functions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Duplication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Incorrect Behavior and Boundaries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Code at wrong level of abstraction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Base classes depending on their derivatives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much information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….</a:t>
            </a:r>
            <a:endParaRPr lang="en-US" sz="2000" dirty="0" smtClean="0">
              <a:cs typeface="Arial" pitchFamily="34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 –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Maintains fast 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is costly to own a mess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Decades of experience and deep thought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Intent is to provide you with principles and techniques to achieve writing clean </a:t>
            </a:r>
            <a:r>
              <a:rPr lang="en-US" sz="2000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Code is a living design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Disinformation – hp,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- </a:t>
            </a:r>
            <a:r>
              <a:rPr lang="en-US" sz="2000" dirty="0" err="1" smtClean="0"/>
              <a:t>rptparam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6.	Searchable Names – MAX_DAYS instead of 999</a:t>
            </a:r>
          </a:p>
          <a:p>
            <a:pPr marL="457200" indent="-457200">
              <a:buNone/>
            </a:pPr>
            <a:r>
              <a:rPr lang="en-US" sz="2000" dirty="0" smtClean="0"/>
              <a:t>7. 	Avoid Encodings – e.g. Hungarian notation </a:t>
            </a:r>
            <a:r>
              <a:rPr lang="en-US" sz="2000" dirty="0" err="1" smtClean="0"/>
              <a:t>strName</a:t>
            </a:r>
            <a:r>
              <a:rPr lang="en-US" sz="2000" dirty="0" smtClean="0"/>
              <a:t>, </a:t>
            </a:r>
            <a:r>
              <a:rPr lang="en-US" sz="2000" dirty="0" err="1" smtClean="0"/>
              <a:t>strFName</a:t>
            </a:r>
            <a:r>
              <a:rPr lang="en-US" sz="2000" dirty="0" smtClean="0"/>
              <a:t>, Compiler</a:t>
            </a:r>
          </a:p>
          <a:p>
            <a:pPr marL="457200" indent="-457200">
              <a:buNone/>
            </a:pPr>
            <a:r>
              <a:rPr lang="en-US" sz="2000" dirty="0" smtClean="0"/>
              <a:t>8.	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names should have noun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Functions should have verb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gratuitous content – Gas Station Deluxe </a:t>
            </a:r>
            <a:r>
              <a:rPr lang="en-US" sz="2000" dirty="0" err="1" smtClean="0"/>
              <a:t>gsdAccount</a:t>
            </a:r>
            <a:r>
              <a:rPr lang="en-US" sz="2000" dirty="0" smtClean="0"/>
              <a:t>, </a:t>
            </a:r>
            <a:r>
              <a:rPr lang="en-US" sz="2000" dirty="0" err="1" smtClean="0"/>
              <a:t>gsdName</a:t>
            </a:r>
            <a:r>
              <a:rPr lang="en-US" sz="2000" dirty="0" smtClean="0"/>
              <a:t>, 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Exercises Part I</a:t>
            </a:r>
            <a:endParaRPr lang="en-US" dirty="0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Create </a:t>
            </a:r>
            <a:r>
              <a:rPr lang="en-US" sz="2000" dirty="0" smtClean="0"/>
              <a:t>method with implementation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Class Name:  </a:t>
            </a:r>
            <a:r>
              <a:rPr lang="en-US" sz="2000" dirty="0" smtClean="0"/>
              <a:t>you decide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err="1" smtClean="0"/>
              <a:t>MeetsMinimumAgeRequirements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Date of Birth,  Minimum Age, Today’s Date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AutoNum type="arabicPeriod" startAt="2"/>
            </a:pPr>
            <a:r>
              <a:rPr lang="en-US" sz="2000" dirty="0" smtClean="0"/>
              <a:t>Create </a:t>
            </a:r>
            <a:r>
              <a:rPr lang="en-US" sz="2000" dirty="0" smtClean="0"/>
              <a:t>a </a:t>
            </a:r>
            <a:r>
              <a:rPr lang="en-US" sz="2000" dirty="0" smtClean="0"/>
              <a:t>method that calls   and protected method </a:t>
            </a:r>
          </a:p>
          <a:p>
            <a:pPr marL="457200" indent="-457200">
              <a:buNone/>
            </a:pPr>
            <a:r>
              <a:rPr lang="en-US" sz="2000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PlaceOrder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qty)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dirty="0" smtClean="0"/>
              <a:t> 	</a:t>
            </a:r>
            <a:r>
              <a:rPr lang="en-US" sz="2000" b="1" dirty="0" smtClean="0"/>
              <a:t>Class Name (hint):  </a:t>
            </a:r>
            <a:r>
              <a:rPr lang="en-US" sz="2000" dirty="0" smtClean="0"/>
              <a:t>Order Service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</a:t>
            </a:r>
            <a:r>
              <a:rPr lang="en-US" sz="2000" b="1" dirty="0" smtClean="0"/>
              <a:t>Name: </a:t>
            </a:r>
            <a:r>
              <a:rPr lang="en-US" sz="2000" dirty="0" smtClean="0"/>
              <a:t>Replenish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smtClean="0"/>
              <a:t>void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you </a:t>
            </a:r>
            <a:r>
              <a:rPr lang="en-US" sz="2000" dirty="0" smtClean="0"/>
              <a:t>decide</a:t>
            </a:r>
            <a:endParaRPr lang="en-US" sz="2000" dirty="0" smtClean="0"/>
          </a:p>
          <a:p>
            <a:pPr marL="857250" lvl="1" indent="-457200">
              <a:buNone/>
            </a:pPr>
            <a:r>
              <a:rPr lang="en-US" sz="2000" dirty="0" smtClean="0"/>
              <a:t>  Hint: </a:t>
            </a:r>
            <a:r>
              <a:rPr lang="en-US" sz="2000" dirty="0" smtClean="0"/>
              <a:t>Ordering service </a:t>
            </a:r>
            <a:r>
              <a:rPr lang="en-US" sz="2000" dirty="0" smtClean="0"/>
              <a:t>must be </a:t>
            </a:r>
            <a:r>
              <a:rPr lang="en-US" sz="2000" dirty="0" smtClean="0"/>
              <a:t>determine how much to order based on existing quantity and optimum on hand </a:t>
            </a:r>
            <a:r>
              <a:rPr lang="en-US" sz="2000" dirty="0" err="1" smtClean="0"/>
              <a:t>quanities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6503</TotalTime>
  <Words>469</Words>
  <Application>Microsoft Office PowerPoint</Application>
  <PresentationFormat>On-screen Show (4:3)</PresentationFormat>
  <Paragraphs>195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Powerpoint template</vt:lpstr>
      <vt:lpstr>Slide 1</vt:lpstr>
      <vt:lpstr>Agenda</vt:lpstr>
      <vt:lpstr>Clean Code What is it?</vt:lpstr>
      <vt:lpstr>Bad Code – What is it?</vt:lpstr>
      <vt:lpstr>Why is Clean Code Important</vt:lpstr>
      <vt:lpstr>Philosophy </vt:lpstr>
      <vt:lpstr>Choosing Names</vt:lpstr>
      <vt:lpstr>Choosing Names</vt:lpstr>
      <vt:lpstr>Exercises Part I</vt:lpstr>
      <vt:lpstr>Functions Rules</vt:lpstr>
      <vt:lpstr>Functions</vt:lpstr>
      <vt:lpstr>Comments</vt:lpstr>
      <vt:lpstr>Comments</vt:lpstr>
      <vt:lpstr>Acceptable Comments</vt:lpstr>
      <vt:lpstr>Unacceptable Comments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366</cp:revision>
  <dcterms:created xsi:type="dcterms:W3CDTF">2008-08-01T13:50:33Z</dcterms:created>
  <dcterms:modified xsi:type="dcterms:W3CDTF">2011-09-10T00:16:43Z</dcterms:modified>
</cp:coreProperties>
</file>