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9" r:id="rId6"/>
    <p:sldId id="326" r:id="rId7"/>
    <p:sldId id="311" r:id="rId8"/>
    <p:sldId id="261" r:id="rId9"/>
    <p:sldId id="280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274" r:id="rId20"/>
  </p:sldIdLst>
  <p:sldSz cx="9144000" cy="6858000" type="screen4x3"/>
  <p:notesSz cx="7010400" cy="9296400"/>
  <p:embeddedFontLs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22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  <a:p>
            <a:pPr>
              <a:buNone/>
            </a:pPr>
            <a:r>
              <a:rPr lang="en-US" dirty="0" err="1" smtClean="0"/>
              <a:t>Notifier</a:t>
            </a:r>
            <a:r>
              <a:rPr lang="en-US" dirty="0" smtClean="0"/>
              <a:t>/Handler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95600"/>
            <a:ext cx="50554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List of handlers set in sequence of priority</a:t>
            </a:r>
          </a:p>
          <a:p>
            <a:pPr>
              <a:buNone/>
            </a:pPr>
            <a:r>
              <a:rPr lang="en-US" dirty="0" smtClean="0"/>
              <a:t>Extensible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43338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– Creational</a:t>
            </a:r>
          </a:p>
          <a:p>
            <a:pPr>
              <a:buNone/>
            </a:pPr>
            <a:r>
              <a:rPr lang="en-US" dirty="0" smtClean="0"/>
              <a:t>Role -  Implement the concept of factories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14600"/>
            <a:ext cx="5457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Group: Behavioral</a:t>
            </a:r>
          </a:p>
          <a:p>
            <a:pPr>
              <a:buNone/>
            </a:pPr>
            <a:r>
              <a:rPr lang="en-US" dirty="0" smtClean="0"/>
              <a:t>Extract Strategy out of context to simply client and maintain cohesion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4343400" cy="195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Introduce the Topic of Design Patterns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What design patterns are</a:t>
            </a:r>
          </a:p>
          <a:p>
            <a:pPr eaLnBrk="1" hangingPunct="1"/>
            <a:r>
              <a:rPr lang="en-US" b="1" dirty="0" smtClean="0"/>
              <a:t>List all the original 23 Gang of Four Design Patterns</a:t>
            </a:r>
          </a:p>
          <a:p>
            <a:pPr eaLnBrk="1" hangingPunct="1"/>
            <a:r>
              <a:rPr lang="en-US" b="1" dirty="0" smtClean="0"/>
              <a:t>Introduce the necessary UML required for understanding DP</a:t>
            </a:r>
            <a:endParaRPr lang="en-US" dirty="0" smtClean="0"/>
          </a:p>
          <a:p>
            <a:pPr eaLnBrk="1" hangingPunct="1"/>
            <a:r>
              <a:rPr lang="en-US" b="1" dirty="0" smtClean="0"/>
              <a:t>Introduce 4 to 5 design patterns in Detail</a:t>
            </a:r>
          </a:p>
          <a:p>
            <a:pPr eaLnBrk="1" hangingPunct="1"/>
            <a:r>
              <a:rPr lang="en-US" b="1" dirty="0" smtClean="0"/>
              <a:t>Inspire you to research design patterns further</a:t>
            </a:r>
          </a:p>
          <a:p>
            <a:pPr eaLnBrk="1" hangingPunct="1"/>
            <a:r>
              <a:rPr lang="en-US" b="1" dirty="0" smtClean="0"/>
              <a:t>Gather Interest on a part 2 of </a:t>
            </a:r>
            <a:r>
              <a:rPr lang="en-US" b="1" smtClean="0"/>
              <a:t>design patterns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Objectives of This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28479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5181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9819</TotalTime>
  <Words>497</Words>
  <Application>Microsoft Office PowerPoint</Application>
  <PresentationFormat>On-screen Show (4:3)</PresentationFormat>
  <Paragraphs>105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Powerpoint template</vt:lpstr>
      <vt:lpstr>Slide 1</vt:lpstr>
      <vt:lpstr>About Me</vt:lpstr>
      <vt:lpstr>Objectives of This Presentation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Strategy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647</cp:revision>
  <dcterms:created xsi:type="dcterms:W3CDTF">2008-08-01T13:50:33Z</dcterms:created>
  <dcterms:modified xsi:type="dcterms:W3CDTF">2012-05-29T15:43:00Z</dcterms:modified>
</cp:coreProperties>
</file>