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9" r:id="rId6"/>
    <p:sldId id="326" r:id="rId7"/>
    <p:sldId id="311" r:id="rId8"/>
    <p:sldId id="261" r:id="rId9"/>
    <p:sldId id="280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4" r:id="rId18"/>
    <p:sldId id="325" r:id="rId19"/>
    <p:sldId id="274" r:id="rId20"/>
  </p:sldIdLst>
  <p:sldSz cx="9144000" cy="6858000" type="screen4x3"/>
  <p:notesSz cx="7010400" cy="9296400"/>
  <p:embeddedFontLs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67BE3C"/>
    <a:srgbClr val="F2B51C"/>
    <a:srgbClr val="E31937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>
      <p:cViewPr>
        <p:scale>
          <a:sx n="100" d="100"/>
          <a:sy n="100" d="100"/>
        </p:scale>
        <p:origin x="-102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Design Patterns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Observer </a:t>
            </a:r>
            <a:r>
              <a:rPr lang="en-US" dirty="0" smtClean="0"/>
              <a:t>– Publisher Subscriber System</a:t>
            </a:r>
          </a:p>
          <a:p>
            <a:r>
              <a:rPr lang="en-US" b="1" dirty="0" smtClean="0"/>
              <a:t>Visitor </a:t>
            </a:r>
            <a:r>
              <a:rPr lang="en-US" dirty="0" smtClean="0"/>
              <a:t>– Defines and performs new operations on all elements of an existing structure</a:t>
            </a:r>
          </a:p>
          <a:p>
            <a:r>
              <a:rPr lang="en-US" b="1" dirty="0" smtClean="0"/>
              <a:t>Interpreter </a:t>
            </a:r>
            <a:r>
              <a:rPr lang="en-US" dirty="0" smtClean="0"/>
              <a:t>– ?</a:t>
            </a:r>
          </a:p>
          <a:p>
            <a:r>
              <a:rPr lang="en-US" b="1" dirty="0" smtClean="0"/>
              <a:t>Memento </a:t>
            </a:r>
            <a:r>
              <a:rPr lang="en-US" dirty="0" smtClean="0"/>
              <a:t>– Captures the state of an object’s internal state and saves externally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Observer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Publisher/Subscriber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779905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Singleton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Single Instance across the application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3838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Chain of Responsibility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43000"/>
            <a:ext cx="57150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Factory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Strategy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Introduce the Topic of Design Patterns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What design patterns are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List all the original 23 Gang of Four Design Patterns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Introduce the necessary UML required for understanding DP</a:t>
            </a:r>
            <a:endParaRPr lang="en-US" dirty="0" smtClean="0"/>
          </a:p>
          <a:p>
            <a:pPr eaLnBrk="1" hangingPunct="1"/>
            <a:r>
              <a:rPr lang="en-US" b="1" dirty="0" smtClean="0"/>
              <a:t>Introduce 4 to 5 design patterns in Detail</a:t>
            </a:r>
          </a:p>
          <a:p>
            <a:pPr eaLnBrk="1" hangingPunct="1"/>
            <a:r>
              <a:rPr lang="en-US" b="1" dirty="0" smtClean="0"/>
              <a:t>Inspire you to research design patterns further</a:t>
            </a:r>
          </a:p>
          <a:p>
            <a:pPr eaLnBrk="1" hangingPunct="1"/>
            <a:r>
              <a:rPr lang="en-US" b="1" dirty="0" smtClean="0"/>
              <a:t>Gather Interest on a part 2 of </a:t>
            </a:r>
            <a:r>
              <a:rPr lang="en-US" b="1" smtClean="0"/>
              <a:t>design patterns</a:t>
            </a:r>
          </a:p>
          <a:p>
            <a:pPr eaLnBrk="1" hangingPunct="1">
              <a:buNone/>
            </a:pPr>
            <a:endParaRPr lang="en-US" b="1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Objectives of This Presentation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and Beginnings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talking about software. Right?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Reusable solution to a commonly occurring problem within a given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Christopher Alexander (1977/79)</a:t>
            </a:r>
          </a:p>
          <a:p>
            <a:pPr marL="457200" indent="-457200">
              <a:buNone/>
            </a:pPr>
            <a:r>
              <a:rPr lang="en-US" b="1" i="1" dirty="0" smtClean="0"/>
              <a:t>          A Pattern Language: Towns, Buildings, Construction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4. 	Form a common language</a:t>
            </a:r>
          </a:p>
          <a:p>
            <a:pPr marL="457200" indent="-457200">
              <a:buNone/>
            </a:pPr>
            <a:r>
              <a:rPr lang="en-US" dirty="0" smtClean="0"/>
              <a:t>5. 	</a:t>
            </a:r>
            <a:r>
              <a:rPr lang="en-US" dirty="0" err="1" smtClean="0"/>
              <a:t>GoF</a:t>
            </a:r>
            <a:r>
              <a:rPr lang="en-US" dirty="0" smtClean="0"/>
              <a:t> – </a:t>
            </a:r>
            <a:r>
              <a:rPr lang="en-US" b="1" i="1" dirty="0" smtClean="0"/>
              <a:t>DESIGN PATTERNS Elements of Reusable Object Oriented Software Gamma, et al. </a:t>
            </a:r>
            <a:r>
              <a:rPr lang="en-US" dirty="0" smtClean="0"/>
              <a:t>(1995)</a:t>
            </a:r>
          </a:p>
          <a:p>
            <a:pPr marL="457200" indent="-457200">
              <a:buNone/>
            </a:pPr>
            <a:r>
              <a:rPr lang="en-US" sz="3200" dirty="0" smtClean="0"/>
              <a:t>	</a:t>
            </a:r>
            <a:endParaRPr lang="en-US" sz="16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Design Pattern Categories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6868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23 Patterns in </a:t>
            </a:r>
            <a:r>
              <a:rPr lang="en-US" sz="2000" dirty="0" err="1" smtClean="0"/>
              <a:t>GoF</a:t>
            </a:r>
            <a:r>
              <a:rPr lang="en-US" sz="2000" dirty="0" smtClean="0"/>
              <a:t>- Foundation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3 Groups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Creational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Structural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Behavioral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Specific Areas such as architecture, UI, concurrency, security</a:t>
            </a:r>
          </a:p>
          <a:p>
            <a:pPr marL="457200" indent="-457200">
              <a:buNone/>
            </a:pPr>
            <a:r>
              <a:rPr lang="en-US" sz="2000" dirty="0" smtClean="0"/>
              <a:t>4. 	Forces and Solution</a:t>
            </a:r>
          </a:p>
          <a:p>
            <a:pPr marL="457200" indent="-457200">
              <a:buNone/>
            </a:pPr>
            <a:r>
              <a:rPr lang="en-US" sz="2000" dirty="0" smtClean="0"/>
              <a:t>5. 	UML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001000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UML Symbols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28479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1143000"/>
            <a:ext cx="51816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Structural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Decorator </a:t>
            </a:r>
            <a:r>
              <a:rPr lang="en-US" dirty="0" smtClean="0"/>
              <a:t>– Add or remove functionality at run time</a:t>
            </a:r>
          </a:p>
          <a:p>
            <a:r>
              <a:rPr lang="en-US" b="1" dirty="0" smtClean="0"/>
              <a:t>Proxy </a:t>
            </a:r>
            <a:r>
              <a:rPr lang="en-US" dirty="0" smtClean="0"/>
              <a:t>– Control Access to an Object</a:t>
            </a:r>
          </a:p>
          <a:p>
            <a:r>
              <a:rPr lang="en-US" b="1" dirty="0" smtClean="0"/>
              <a:t>Bridge </a:t>
            </a:r>
            <a:r>
              <a:rPr lang="en-US" dirty="0" smtClean="0"/>
              <a:t>– Enable development of the interface and implementation of a component to proceed independently. Switch runtime implementations.</a:t>
            </a:r>
          </a:p>
          <a:p>
            <a:r>
              <a:rPr lang="en-US" b="1" dirty="0" smtClean="0"/>
              <a:t>Composite</a:t>
            </a:r>
            <a:r>
              <a:rPr lang="en-US" dirty="0" smtClean="0"/>
              <a:t> – Treat single objects and composites in same way</a:t>
            </a:r>
          </a:p>
          <a:p>
            <a:r>
              <a:rPr lang="en-US" b="1" dirty="0" smtClean="0"/>
              <a:t>Flyweight</a:t>
            </a:r>
            <a:r>
              <a:rPr lang="en-US" dirty="0" smtClean="0"/>
              <a:t> – Reduce cost of working with large number of very small objects</a:t>
            </a:r>
          </a:p>
          <a:p>
            <a:r>
              <a:rPr lang="en-US" b="1" dirty="0" smtClean="0"/>
              <a:t>Adapter</a:t>
            </a:r>
            <a:r>
              <a:rPr lang="en-US" dirty="0" smtClean="0"/>
              <a:t> – Match otherwise incompatible interfaces</a:t>
            </a:r>
          </a:p>
          <a:p>
            <a:r>
              <a:rPr lang="en-US" b="1" dirty="0" smtClean="0"/>
              <a:t>Facade</a:t>
            </a:r>
            <a:r>
              <a:rPr lang="en-US" dirty="0" smtClean="0"/>
              <a:t> – Reorganize a system with many subsystems into identifiable layers of single entry points</a:t>
            </a:r>
          </a:p>
          <a:p>
            <a:pPr lvl="1"/>
            <a:r>
              <a:rPr lang="en-US" dirty="0" smtClean="0"/>
              <a:t>Simplify Interface to a complex subsystem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Creational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dirty="0" smtClean="0"/>
              <a:t>– Creates new objects by cloning of a few stored prototypes</a:t>
            </a:r>
          </a:p>
          <a:p>
            <a:r>
              <a:rPr lang="en-US" b="1" dirty="0" smtClean="0"/>
              <a:t>Factory Method </a:t>
            </a:r>
            <a:r>
              <a:rPr lang="en-US" dirty="0" smtClean="0"/>
              <a:t>– Method decides which concrete implementation</a:t>
            </a:r>
          </a:p>
          <a:p>
            <a:r>
              <a:rPr lang="en-US" b="1" dirty="0" smtClean="0"/>
              <a:t>Singleton </a:t>
            </a:r>
            <a:r>
              <a:rPr lang="en-US" dirty="0" smtClean="0"/>
              <a:t>– One instance of a class with global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Strategy </a:t>
            </a:r>
            <a:r>
              <a:rPr lang="en-US" dirty="0" smtClean="0"/>
              <a:t>– Client chooses  concrete implementation</a:t>
            </a:r>
          </a:p>
          <a:p>
            <a:r>
              <a:rPr lang="en-US" b="1" dirty="0" smtClean="0"/>
              <a:t>State </a:t>
            </a:r>
            <a:r>
              <a:rPr lang="en-US" dirty="0" smtClean="0"/>
              <a:t>– Context changes from state to state</a:t>
            </a:r>
          </a:p>
          <a:p>
            <a:r>
              <a:rPr lang="en-US" b="1" dirty="0" smtClean="0"/>
              <a:t>Template Method </a:t>
            </a:r>
            <a:r>
              <a:rPr lang="en-US" dirty="0" smtClean="0"/>
              <a:t>– Template algorithm with certain steps to be handled elsewhere</a:t>
            </a:r>
          </a:p>
          <a:p>
            <a:r>
              <a:rPr lang="en-US" b="1" dirty="0" smtClean="0"/>
              <a:t>Chain of Responsibility </a:t>
            </a:r>
            <a:r>
              <a:rPr lang="en-US" dirty="0" smtClean="0"/>
              <a:t>– List of handler objects and handling stops at first successful handling</a:t>
            </a:r>
          </a:p>
          <a:p>
            <a:r>
              <a:rPr lang="en-US" b="1" dirty="0" err="1" smtClean="0"/>
              <a:t>Iterator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r>
              <a:rPr lang="en-US" dirty="0" smtClean="0"/>
              <a:t> case closed</a:t>
            </a:r>
          </a:p>
          <a:p>
            <a:r>
              <a:rPr lang="en-US" b="1" dirty="0" smtClean="0"/>
              <a:t>Mediator </a:t>
            </a:r>
            <a:r>
              <a:rPr lang="en-US" dirty="0" smtClean="0"/>
              <a:t>– enables communications of objects without those objects knowing each other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9703</TotalTime>
  <Words>466</Words>
  <Application>Microsoft Office PowerPoint</Application>
  <PresentationFormat>On-screen Show (4:3)</PresentationFormat>
  <Paragraphs>101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Powerpoint template</vt:lpstr>
      <vt:lpstr>Slide 1</vt:lpstr>
      <vt:lpstr>About Me</vt:lpstr>
      <vt:lpstr>Objectives of This Presentation</vt:lpstr>
      <vt:lpstr>Philosophy and Beginnings </vt:lpstr>
      <vt:lpstr>Design Pattern Categories</vt:lpstr>
      <vt:lpstr>UML Symbols</vt:lpstr>
      <vt:lpstr>Structural Patterns</vt:lpstr>
      <vt:lpstr>Creational Patterns</vt:lpstr>
      <vt:lpstr>Behavioral Patterns</vt:lpstr>
      <vt:lpstr>Behavioral Patterns</vt:lpstr>
      <vt:lpstr>Observer Pattern</vt:lpstr>
      <vt:lpstr>Singleton Pattern</vt:lpstr>
      <vt:lpstr>Chain of Responsibility</vt:lpstr>
      <vt:lpstr>Factory Method</vt:lpstr>
      <vt:lpstr>Strategy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</cp:lastModifiedBy>
  <cp:revision>640</cp:revision>
  <dcterms:created xsi:type="dcterms:W3CDTF">2008-08-01T13:50:33Z</dcterms:created>
  <dcterms:modified xsi:type="dcterms:W3CDTF">2012-05-28T03:15:44Z</dcterms:modified>
</cp:coreProperties>
</file>