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9" r:id="rId6"/>
    <p:sldId id="311" r:id="rId7"/>
    <p:sldId id="261" r:id="rId8"/>
    <p:sldId id="280" r:id="rId9"/>
    <p:sldId id="315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25" r:id="rId18"/>
    <p:sldId id="274" r:id="rId19"/>
  </p:sldIdLst>
  <p:sldSz cx="9144000" cy="6858000" type="screen4x3"/>
  <p:notesSz cx="7010400" cy="9296400"/>
  <p:embeddedFontLst>
    <p:embeddedFont>
      <p:font typeface="Calibri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z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AA"/>
    <a:srgbClr val="67BE3C"/>
    <a:srgbClr val="F2B51C"/>
    <a:srgbClr val="E31937"/>
    <a:srgbClr val="105783"/>
    <a:srgbClr val="260184"/>
    <a:srgbClr val="A4C397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5" autoAdjust="0"/>
    <p:restoredTop sz="94660"/>
  </p:normalViewPr>
  <p:slideViewPr>
    <p:cSldViewPr>
      <p:cViewPr>
        <p:scale>
          <a:sx n="100" d="100"/>
          <a:sy n="100" d="100"/>
        </p:scale>
        <p:origin x="-102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480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Design Patterns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029200"/>
            <a:ext cx="50292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Fernando Zamora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Twitter: @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fernandozamoraj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Blog: fernandozamorajimenez.blogspot.com</a:t>
            </a:r>
          </a:p>
          <a:p>
            <a:pPr>
              <a:defRPr/>
            </a:pP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: https://github.com/fernandozamoraj</a:t>
            </a:r>
          </a:p>
          <a:p>
            <a:pPr>
              <a:defRPr/>
            </a:pP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Observer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Publisher/Subscriber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779905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Singleton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Single Instance across the application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76400"/>
            <a:ext cx="38385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Chain of Responsibility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143000"/>
            <a:ext cx="5715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Factory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Strategy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Fernando Zamora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Personal Blog, Etc: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http://fernandozamorajimenez.blogspot.com/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fernando.zamora.jimenez@gmail.com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fernandozamoraj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1816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Fernando Zamora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b="1" dirty="0" smtClean="0"/>
              <a:t>Developer</a:t>
            </a:r>
          </a:p>
          <a:p>
            <a:pPr eaLnBrk="1" hangingPunct="1"/>
            <a:r>
              <a:rPr lang="en-US" b="1" dirty="0" smtClean="0"/>
              <a:t>Aspiring Craftsman</a:t>
            </a:r>
          </a:p>
          <a:p>
            <a:pPr eaLnBrk="1" hangingPunct="1"/>
            <a:r>
              <a:rPr lang="en-US" b="1" dirty="0" smtClean="0"/>
              <a:t>Work:  Technical Lead MAT, Government Contract </a:t>
            </a:r>
            <a:r>
              <a:rPr lang="en-US" b="1" dirty="0" err="1" smtClean="0"/>
              <a:t>Winforms</a:t>
            </a:r>
            <a:r>
              <a:rPr lang="en-US" b="1" dirty="0" smtClean="0"/>
              <a:t> C#</a:t>
            </a:r>
            <a:endParaRPr lang="en-US" dirty="0" smtClean="0"/>
          </a:p>
          <a:p>
            <a:pPr eaLnBrk="1" hangingPunct="1"/>
            <a:r>
              <a:rPr lang="en-US" b="1" dirty="0" smtClean="0"/>
              <a:t>Hobbies: Write code outside of work that I don’t get to write at work</a:t>
            </a:r>
            <a:endParaRPr lang="en-US" dirty="0" smtClean="0"/>
          </a:p>
          <a:p>
            <a:pPr eaLnBrk="1" hangingPunct="1"/>
            <a:r>
              <a:rPr lang="en-US" b="1" dirty="0" smtClean="0"/>
              <a:t>Games: XNA, Windows Phone, Android</a:t>
            </a:r>
          </a:p>
          <a:p>
            <a:pPr eaLnBrk="1" hangingPunct="1"/>
            <a:r>
              <a:rPr lang="en-US" b="1" dirty="0" smtClean="0"/>
              <a:t>Web: HTML5, PHP, Asp.net, </a:t>
            </a:r>
            <a:r>
              <a:rPr lang="en-US" b="1" dirty="0" err="1" smtClean="0"/>
              <a:t>Javascript</a:t>
            </a:r>
            <a:endParaRPr lang="en-US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64770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Philosophy and Beginnings	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143000"/>
            <a:ext cx="8229600" cy="480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are talking about software. Right?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Reusable solution to a commonly occurring problem within a given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Christopher Alexander (1977/79)</a:t>
            </a:r>
          </a:p>
          <a:p>
            <a:pPr marL="457200" indent="-457200">
              <a:buNone/>
            </a:pPr>
            <a:r>
              <a:rPr lang="en-US" b="1" i="1" dirty="0" smtClean="0"/>
              <a:t>          A Pattern Language: Towns, Buildings, Construction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4. 	Form a common language</a:t>
            </a:r>
          </a:p>
          <a:p>
            <a:pPr marL="457200" indent="-457200">
              <a:buNone/>
            </a:pPr>
            <a:r>
              <a:rPr lang="en-US" dirty="0" smtClean="0"/>
              <a:t>5. 	</a:t>
            </a:r>
            <a:r>
              <a:rPr lang="en-US" dirty="0" err="1" smtClean="0"/>
              <a:t>GoF</a:t>
            </a:r>
            <a:r>
              <a:rPr lang="en-US" dirty="0" smtClean="0"/>
              <a:t> – </a:t>
            </a:r>
            <a:r>
              <a:rPr lang="en-US" b="1" i="1" dirty="0" smtClean="0"/>
              <a:t>DESIGN PATTERNS Elements of Reusable Object Oriented Software Gamma, et al. </a:t>
            </a:r>
            <a:r>
              <a:rPr lang="en-US" dirty="0" smtClean="0"/>
              <a:t>(1995)</a:t>
            </a:r>
          </a:p>
          <a:p>
            <a:pPr marL="457200" indent="-457200">
              <a:buNone/>
            </a:pPr>
            <a:r>
              <a:rPr lang="en-US" sz="3200" dirty="0" smtClean="0"/>
              <a:t>	</a:t>
            </a:r>
            <a:endParaRPr lang="en-US" sz="1600" dirty="0" smtClean="0"/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Design Pattern Categories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686800" cy="3886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23 Patterns in </a:t>
            </a:r>
            <a:r>
              <a:rPr lang="en-US" sz="2000" dirty="0" err="1" smtClean="0"/>
              <a:t>GoF</a:t>
            </a:r>
            <a:r>
              <a:rPr lang="en-US" sz="2000" dirty="0" smtClean="0"/>
              <a:t>- Foundation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3 Groups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Creational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Structural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Behavioral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Specific Areas such as architecture, UI, concurrency, security</a:t>
            </a:r>
          </a:p>
          <a:p>
            <a:pPr marL="457200" indent="-457200">
              <a:buNone/>
            </a:pPr>
            <a:r>
              <a:rPr lang="en-US" sz="2000" dirty="0" smtClean="0"/>
              <a:t>4. 	Forces and Solution</a:t>
            </a:r>
          </a:p>
          <a:p>
            <a:pPr marL="457200" indent="-457200">
              <a:buNone/>
            </a:pPr>
            <a:r>
              <a:rPr lang="en-US" sz="2000" dirty="0" smtClean="0"/>
              <a:t>5. 	UML</a:t>
            </a:r>
          </a:p>
          <a:p>
            <a:pPr marL="457200" indent="-457200">
              <a:buNone/>
            </a:pPr>
            <a:endParaRPr lang="en-US" sz="2000" i="1" dirty="0" smtClean="0"/>
          </a:p>
          <a:p>
            <a:pPr marL="457200" indent="-457200">
              <a:buNone/>
            </a:pPr>
            <a:r>
              <a:rPr lang="en-US" sz="2000" i="1" dirty="0" smtClean="0"/>
              <a:t>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001000" cy="4648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UML Symbols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52600"/>
            <a:ext cx="28479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5181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Structural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Decorator </a:t>
            </a:r>
            <a:r>
              <a:rPr lang="en-US" dirty="0" smtClean="0"/>
              <a:t>– Add or remove functionality at run time</a:t>
            </a:r>
          </a:p>
          <a:p>
            <a:r>
              <a:rPr lang="en-US" b="1" dirty="0" smtClean="0"/>
              <a:t>Proxy </a:t>
            </a:r>
            <a:r>
              <a:rPr lang="en-US" dirty="0" smtClean="0"/>
              <a:t>– Control Access to an Object</a:t>
            </a:r>
          </a:p>
          <a:p>
            <a:r>
              <a:rPr lang="en-US" b="1" dirty="0" smtClean="0"/>
              <a:t>Bridge </a:t>
            </a:r>
            <a:r>
              <a:rPr lang="en-US" dirty="0" smtClean="0"/>
              <a:t>– Enable development of the interface and implementation of a component to proceed independently. Switch runtime implementations.</a:t>
            </a:r>
          </a:p>
          <a:p>
            <a:r>
              <a:rPr lang="en-US" b="1" dirty="0" smtClean="0"/>
              <a:t>Composite</a:t>
            </a:r>
            <a:r>
              <a:rPr lang="en-US" dirty="0" smtClean="0"/>
              <a:t> – Treat single objects and composites in same way</a:t>
            </a:r>
          </a:p>
          <a:p>
            <a:r>
              <a:rPr lang="en-US" b="1" dirty="0" smtClean="0"/>
              <a:t>Flyweight</a:t>
            </a:r>
            <a:r>
              <a:rPr lang="en-US" dirty="0" smtClean="0"/>
              <a:t> – Reduce cost of working with large number of very small objects</a:t>
            </a:r>
          </a:p>
          <a:p>
            <a:r>
              <a:rPr lang="en-US" b="1" dirty="0" smtClean="0"/>
              <a:t>Adapter</a:t>
            </a:r>
            <a:r>
              <a:rPr lang="en-US" dirty="0" smtClean="0"/>
              <a:t> – Match otherwise incompatible interfaces</a:t>
            </a:r>
          </a:p>
          <a:p>
            <a:r>
              <a:rPr lang="en-US" b="1" dirty="0" smtClean="0"/>
              <a:t>Facade</a:t>
            </a:r>
            <a:r>
              <a:rPr lang="en-US" dirty="0" smtClean="0"/>
              <a:t> – Reorganize a system with many subsystems into identifiable layers of single entry points</a:t>
            </a:r>
          </a:p>
          <a:p>
            <a:pPr lvl="1"/>
            <a:r>
              <a:rPr lang="en-US" dirty="0" smtClean="0"/>
              <a:t>Simplify Interface to a complex subsystem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Creational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Prototype </a:t>
            </a:r>
            <a:r>
              <a:rPr lang="en-US" dirty="0" smtClean="0"/>
              <a:t>– Creates new objects by cloning of a few stored prototypes</a:t>
            </a:r>
          </a:p>
          <a:p>
            <a:r>
              <a:rPr lang="en-US" b="1" dirty="0" smtClean="0"/>
              <a:t>Factory Method </a:t>
            </a:r>
            <a:r>
              <a:rPr lang="en-US" dirty="0" smtClean="0"/>
              <a:t>– Method decides which concrete implementation</a:t>
            </a:r>
          </a:p>
          <a:p>
            <a:r>
              <a:rPr lang="en-US" b="1" dirty="0" smtClean="0"/>
              <a:t>Singleton </a:t>
            </a:r>
            <a:r>
              <a:rPr lang="en-US" dirty="0" smtClean="0"/>
              <a:t>– One instance of a class with global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Strategy </a:t>
            </a:r>
            <a:r>
              <a:rPr lang="en-US" dirty="0" smtClean="0"/>
              <a:t>– Client chooses  concrete implementation</a:t>
            </a:r>
          </a:p>
          <a:p>
            <a:r>
              <a:rPr lang="en-US" b="1" dirty="0" smtClean="0"/>
              <a:t>State </a:t>
            </a:r>
            <a:r>
              <a:rPr lang="en-US" dirty="0" smtClean="0"/>
              <a:t>– Context changes from state to state</a:t>
            </a:r>
          </a:p>
          <a:p>
            <a:r>
              <a:rPr lang="en-US" b="1" dirty="0" smtClean="0"/>
              <a:t>Template Method </a:t>
            </a:r>
            <a:r>
              <a:rPr lang="en-US" dirty="0" smtClean="0"/>
              <a:t>– Template algorithm with certain steps to be handled elsewhere</a:t>
            </a:r>
          </a:p>
          <a:p>
            <a:r>
              <a:rPr lang="en-US" b="1" dirty="0" smtClean="0"/>
              <a:t>Chain of Responsibility </a:t>
            </a:r>
            <a:r>
              <a:rPr lang="en-US" dirty="0" smtClean="0"/>
              <a:t>– List of handler objects and handling stops at first successful handling</a:t>
            </a:r>
          </a:p>
          <a:p>
            <a:r>
              <a:rPr lang="en-US" b="1" dirty="0" err="1" smtClean="0"/>
              <a:t>Iterator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r>
              <a:rPr lang="en-US" dirty="0" smtClean="0"/>
              <a:t> case closed</a:t>
            </a:r>
          </a:p>
          <a:p>
            <a:r>
              <a:rPr lang="en-US" b="1" dirty="0" smtClean="0"/>
              <a:t>Mediator </a:t>
            </a:r>
            <a:r>
              <a:rPr lang="en-US" dirty="0" smtClean="0"/>
              <a:t>– enables communications of objects without those objects knowing each other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Behavioral Patterns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553200"/>
            <a:ext cx="411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Observer </a:t>
            </a:r>
            <a:r>
              <a:rPr lang="en-US" dirty="0" smtClean="0"/>
              <a:t>– Publisher Subscriber System</a:t>
            </a:r>
          </a:p>
          <a:p>
            <a:r>
              <a:rPr lang="en-US" b="1" dirty="0" smtClean="0"/>
              <a:t>Visitor </a:t>
            </a:r>
            <a:r>
              <a:rPr lang="en-US" dirty="0" smtClean="0"/>
              <a:t>– Defines and performs new operations on all elements of an existing structure</a:t>
            </a:r>
          </a:p>
          <a:p>
            <a:r>
              <a:rPr lang="en-US" b="1" dirty="0" smtClean="0"/>
              <a:t>Interpreter </a:t>
            </a:r>
            <a:r>
              <a:rPr lang="en-US" dirty="0" smtClean="0"/>
              <a:t>– ?</a:t>
            </a:r>
          </a:p>
          <a:p>
            <a:r>
              <a:rPr lang="en-US" b="1" dirty="0" smtClean="0"/>
              <a:t>Memento </a:t>
            </a:r>
            <a:r>
              <a:rPr lang="en-US" dirty="0" smtClean="0"/>
              <a:t>– Captures the state of an object’s internal state and saves externally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EEA846D466D42A2F8C262663B0874" ma:contentTypeVersion="0" ma:contentTypeDescription="Create a new document." ma:contentTypeScope="" ma:versionID="bb71263b1de598fc4454cb39f55dc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ADC7F-5DC4-46F2-A809-0679B041C012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DBD3571-0B2C-4EE2-BC06-1BEB32539D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9697</TotalTime>
  <Words>409</Words>
  <Application>Microsoft Office PowerPoint</Application>
  <PresentationFormat>On-screen Show (4:3)</PresentationFormat>
  <Paragraphs>92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Powerpoint template</vt:lpstr>
      <vt:lpstr>Slide 1</vt:lpstr>
      <vt:lpstr>About Me</vt:lpstr>
      <vt:lpstr>Philosophy and Beginnings </vt:lpstr>
      <vt:lpstr>Design Pattern Categories</vt:lpstr>
      <vt:lpstr>UML Symbols</vt:lpstr>
      <vt:lpstr>Structural Patterns</vt:lpstr>
      <vt:lpstr>Creational Patterns</vt:lpstr>
      <vt:lpstr>Behavioral Patterns</vt:lpstr>
      <vt:lpstr>Behavioral Patterns</vt:lpstr>
      <vt:lpstr>Observer Pattern</vt:lpstr>
      <vt:lpstr>Singleton Pattern</vt:lpstr>
      <vt:lpstr>Chain of Responsibility</vt:lpstr>
      <vt:lpstr>Factory Method</vt:lpstr>
      <vt:lpstr>Strategy</vt:lpstr>
      <vt:lpstr>About Fernando Zamora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fernando</cp:lastModifiedBy>
  <cp:revision>639</cp:revision>
  <dcterms:created xsi:type="dcterms:W3CDTF">2008-08-01T13:50:33Z</dcterms:created>
  <dcterms:modified xsi:type="dcterms:W3CDTF">2012-05-27T05:34:51Z</dcterms:modified>
</cp:coreProperties>
</file>