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9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660"/>
  </p:normalViewPr>
  <p:slideViewPr>
    <p:cSldViewPr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pPr/>
              <a:t>7/12/2012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lin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 for designing Layouts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JavaScript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JQuery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Selectors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Events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Traversal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Effects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– Java is to Java Script as Ham is to Hamster</a:t>
            </a:r>
          </a:p>
          <a:p>
            <a:r>
              <a:rPr lang="en-US" dirty="0" smtClean="0"/>
              <a:t>90s – 2000’s Most Hated Language</a:t>
            </a:r>
          </a:p>
          <a:p>
            <a:r>
              <a:rPr lang="en-US" dirty="0" smtClean="0"/>
              <a:t>2012 – Most Popular Language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Hosted in the browser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Types number, string </a:t>
            </a:r>
            <a:r>
              <a:rPr lang="en-US" dirty="0" err="1" smtClean="0">
                <a:latin typeface="+mj-lt"/>
                <a:cs typeface="Courier New" pitchFamily="49" charset="0"/>
              </a:rPr>
              <a:t>boolean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Everything in Java is an object even functions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function </a:t>
            </a:r>
            <a:r>
              <a:rPr lang="en-US" dirty="0" err="1" smtClean="0">
                <a:latin typeface="+mj-lt"/>
                <a:cs typeface="Courier New" pitchFamily="49" charset="0"/>
              </a:rPr>
              <a:t>doSomething</a:t>
            </a:r>
            <a:r>
              <a:rPr lang="en-US" dirty="0" smtClean="0">
                <a:latin typeface="+mj-lt"/>
                <a:cs typeface="Courier New" pitchFamily="49" charset="0"/>
              </a:rPr>
              <a:t>(){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    alert(‘hello’);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Let’s look at a quick demo (javascript-demo.html)</a:t>
            </a:r>
          </a:p>
          <a:p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– What does it offer</a:t>
            </a:r>
          </a:p>
          <a:p>
            <a:pPr lvl="1">
              <a:buNone/>
            </a:pPr>
            <a:r>
              <a:rPr lang="en-US" dirty="0" smtClean="0"/>
              <a:t>Jquery.com – Where can I get it</a:t>
            </a:r>
          </a:p>
          <a:p>
            <a:pPr lvl="1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is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Include the </a:t>
            </a:r>
            <a:r>
              <a:rPr lang="en-US" dirty="0" err="1" smtClean="0"/>
              <a:t>jquery.min.js</a:t>
            </a:r>
            <a:r>
              <a:rPr lang="en-US" dirty="0" smtClean="0"/>
              <a:t> file</a:t>
            </a:r>
          </a:p>
          <a:p>
            <a:pPr lvl="1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or its alias $</a:t>
            </a:r>
          </a:p>
          <a:p>
            <a:pPr lvl="1">
              <a:buNone/>
            </a:pPr>
            <a:r>
              <a:rPr lang="en-US" dirty="0" err="1" smtClean="0"/>
              <a:t>JqueryUi</a:t>
            </a:r>
            <a:r>
              <a:rPr lang="en-US" dirty="0" smtClean="0"/>
              <a:t> and other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your CSS knowledge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myid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$(‘.</a:t>
            </a:r>
            <a:r>
              <a:rPr lang="en-US" dirty="0" err="1" smtClean="0"/>
              <a:t>myclass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$(‘p’)</a:t>
            </a:r>
          </a:p>
          <a:p>
            <a:r>
              <a:rPr lang="en-US" dirty="0" smtClean="0"/>
              <a:t>$(‘.</a:t>
            </a:r>
            <a:r>
              <a:rPr lang="en-US" dirty="0" err="1" smtClean="0"/>
              <a:t>mydiv</a:t>
            </a:r>
            <a:r>
              <a:rPr lang="en-US" dirty="0" smtClean="0"/>
              <a:t> p’)</a:t>
            </a:r>
          </a:p>
          <a:p>
            <a:r>
              <a:rPr lang="en-US" dirty="0" smtClean="0"/>
              <a:t>Most selectors are the same as with CSS</a:t>
            </a:r>
          </a:p>
          <a:p>
            <a:r>
              <a:rPr lang="en-US" dirty="0" smtClean="0"/>
              <a:t>For full selector </a:t>
            </a:r>
            <a:r>
              <a:rPr lang="en-US" dirty="0" err="1" smtClean="0"/>
              <a:t>api</a:t>
            </a:r>
            <a:r>
              <a:rPr lang="en-US" dirty="0" smtClean="0"/>
              <a:t> visit jquery.com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debugging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</a:p>
          <a:p>
            <a:r>
              <a:rPr lang="en-US" dirty="0" smtClean="0"/>
              <a:t>Chrome console</a:t>
            </a:r>
          </a:p>
          <a:p>
            <a:r>
              <a:rPr lang="en-US" dirty="0" smtClean="0">
                <a:hlinkClick r:id="rId2"/>
              </a:rPr>
              <a:t>http://www.jslint.com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Firebug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6012</TotalTime>
  <Words>166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Intro to Web Development</vt:lpstr>
      <vt:lpstr>Agenda</vt:lpstr>
      <vt:lpstr>Layouts</vt:lpstr>
      <vt:lpstr>Java in a nutshell</vt:lpstr>
      <vt:lpstr>JQuery</vt:lpstr>
      <vt:lpstr>jQuery selectors</vt:lpstr>
      <vt:lpstr>Tools for debugging 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</cp:lastModifiedBy>
  <cp:revision>84</cp:revision>
  <dcterms:created xsi:type="dcterms:W3CDTF">2012-06-20T02:30:13Z</dcterms:created>
  <dcterms:modified xsi:type="dcterms:W3CDTF">2012-07-12T05:15:08Z</dcterms:modified>
</cp:coreProperties>
</file>