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7" r:id="rId10"/>
    <p:sldId id="273" r:id="rId11"/>
    <p:sldId id="268" r:id="rId12"/>
    <p:sldId id="269" r:id="rId13"/>
    <p:sldId id="270" r:id="rId14"/>
    <p:sldId id="271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hyperlink tag (aka anchor tag)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=“../profile/about.html”&gt;About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=“http://www.google.com” &gt;Google&lt;/a&gt;</a:t>
            </a:r>
          </a:p>
          <a:p>
            <a:r>
              <a:rPr lang="en-US" sz="2400" dirty="0" smtClean="0"/>
              <a:t>Tag Attributes</a:t>
            </a:r>
          </a:p>
          <a:p>
            <a:pPr lvl="1"/>
            <a:r>
              <a:rPr lang="en-US" sz="2000" dirty="0" smtClean="0"/>
              <a:t>Attributes are specific to each tag</a:t>
            </a:r>
          </a:p>
          <a:p>
            <a:pPr lvl="1"/>
            <a:r>
              <a:rPr lang="en-US" sz="2000" dirty="0" smtClean="0"/>
              <a:t>Attributes have three part (name, assignment, and value)</a:t>
            </a:r>
          </a:p>
          <a:p>
            <a:pPr lvl="1"/>
            <a:r>
              <a:rPr lang="en-US" sz="2000" dirty="0" smtClean="0"/>
              <a:t>Value must be in single quotes or double quotes</a:t>
            </a:r>
          </a:p>
          <a:p>
            <a:pPr lvl="1"/>
            <a:r>
              <a:rPr lang="en-US" sz="2000" dirty="0" smtClean="0"/>
              <a:t>Tags usually wrap other content</a:t>
            </a:r>
          </a:p>
          <a:p>
            <a:r>
              <a:rPr lang="en-US" sz="2400" dirty="0" smtClean="0"/>
              <a:t>Referential Paths for</a:t>
            </a:r>
          </a:p>
          <a:p>
            <a:r>
              <a:rPr lang="en-US" sz="2400" dirty="0" smtClean="0"/>
              <a:t>Absolute Paths</a:t>
            </a:r>
          </a:p>
          <a:p>
            <a:r>
              <a:rPr lang="en-US" sz="2400" dirty="0" smtClean="0"/>
              <a:t>Can be inter-page as seen above</a:t>
            </a:r>
          </a:p>
          <a:p>
            <a:r>
              <a:rPr lang="en-US" sz="2400" dirty="0" smtClean="0"/>
              <a:t>Can be intra-page as seen below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=“#</a:t>
            </a:r>
            <a:r>
              <a:rPr lang="en-US" sz="2000" dirty="0" err="1" smtClean="0"/>
              <a:t>myfooter</a:t>
            </a:r>
            <a:r>
              <a:rPr lang="en-US" sz="2000" dirty="0" smtClean="0"/>
              <a:t>”&gt;My Footer&lt;/a&gt;</a:t>
            </a:r>
          </a:p>
          <a:p>
            <a:pPr lvl="1"/>
            <a:r>
              <a:rPr lang="en-US" sz="2000" dirty="0" smtClean="0"/>
              <a:t>&lt;a name=“footer”&gt;My footer content&lt;/a&gt;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hyperlink tag (aka anchor tag)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=“../profile/about.html”&gt;About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=“http://www.google.com” &gt;Google&lt;/a&gt;</a:t>
            </a:r>
          </a:p>
          <a:p>
            <a:r>
              <a:rPr lang="en-US" sz="2400" dirty="0" smtClean="0"/>
              <a:t>Tag Attributes</a:t>
            </a:r>
          </a:p>
          <a:p>
            <a:pPr lvl="1"/>
            <a:r>
              <a:rPr lang="en-US" sz="2000" dirty="0" smtClean="0"/>
              <a:t>Attributes are specific to each tag</a:t>
            </a:r>
          </a:p>
          <a:p>
            <a:pPr lvl="1"/>
            <a:r>
              <a:rPr lang="en-US" sz="2000" dirty="0" smtClean="0"/>
              <a:t>Attributes have three part (name, assignment, and value)</a:t>
            </a:r>
          </a:p>
          <a:p>
            <a:pPr lvl="1"/>
            <a:r>
              <a:rPr lang="en-US" sz="2000" dirty="0" smtClean="0"/>
              <a:t>Value must be in single quotes or double quotes</a:t>
            </a:r>
          </a:p>
          <a:p>
            <a:pPr lvl="1"/>
            <a:r>
              <a:rPr lang="en-US" sz="2000" dirty="0" smtClean="0"/>
              <a:t>Tags usually wrap other content</a:t>
            </a:r>
          </a:p>
          <a:p>
            <a:r>
              <a:rPr lang="en-US" sz="2400" dirty="0" smtClean="0"/>
              <a:t>Referential Paths for</a:t>
            </a:r>
          </a:p>
          <a:p>
            <a:r>
              <a:rPr lang="en-US" sz="2400" dirty="0" smtClean="0"/>
              <a:t>Absolute Paths</a:t>
            </a:r>
          </a:p>
          <a:p>
            <a:r>
              <a:rPr lang="en-US" sz="2400" dirty="0" smtClean="0"/>
              <a:t>Can be inter-page as seen above</a:t>
            </a:r>
          </a:p>
          <a:p>
            <a:r>
              <a:rPr lang="en-US" sz="2400" dirty="0" smtClean="0"/>
              <a:t>Can be intra-page as seen below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=“#</a:t>
            </a:r>
            <a:r>
              <a:rPr lang="en-US" sz="2000" dirty="0" err="1" smtClean="0"/>
              <a:t>myfooter</a:t>
            </a:r>
            <a:r>
              <a:rPr lang="en-US" sz="2000" dirty="0" smtClean="0"/>
              <a:t>”&gt;My Footer&lt;/a&gt;</a:t>
            </a:r>
          </a:p>
          <a:p>
            <a:pPr lvl="1"/>
            <a:r>
              <a:rPr lang="en-US" sz="2000" dirty="0" smtClean="0"/>
              <a:t>&lt;a name=“footer”&gt;My footer content&lt;/a&gt;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Create Hyperlinks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your index.html in your editor and add hyperlinks to the other two all three pages (index.html, about.html and resume, </a:t>
            </a:r>
            <a:r>
              <a:rPr lang="en-US" sz="2400" dirty="0" err="1" smtClean="0"/>
              <a:t>google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Open the other two pages and do the same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=“./index.html”&gt;Home&lt;/a&gt;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=“./about.html”&gt;About Me&lt;/a&gt;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=“./my-resume.html”&gt;My Resume&lt;/a&gt;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=“http://www.google.com”&gt;Google&lt;/a&gt;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Purpose: To Insert Images into your page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=“./path/to/my/imagefile.jpg”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=“description”/&gt;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/>
              <a:t> attribute: provides path to the image</a:t>
            </a:r>
          </a:p>
          <a:p>
            <a:r>
              <a:rPr lang="en-US" sz="2400" dirty="0" err="1" smtClean="0"/>
              <a:t>src</a:t>
            </a:r>
            <a:r>
              <a:rPr lang="en-US" sz="2400" dirty="0" smtClean="0"/>
              <a:t> value: can be any image file type .</a:t>
            </a:r>
            <a:r>
              <a:rPr lang="en-US" sz="2400" dirty="0" err="1" smtClean="0"/>
              <a:t>png</a:t>
            </a:r>
            <a:r>
              <a:rPr lang="en-US" sz="2400" dirty="0" smtClean="0"/>
              <a:t>, gif, jpg but jpg is the most common due to compression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Add an image to your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your home directory (c:\dev\my-website) create folder named images</a:t>
            </a:r>
          </a:p>
          <a:p>
            <a:r>
              <a:rPr lang="en-US" sz="2400" dirty="0" smtClean="0"/>
              <a:t>Get an image from your pictures folder or from the internet and save it to your images folder</a:t>
            </a:r>
          </a:p>
          <a:p>
            <a:r>
              <a:rPr lang="en-US" sz="2400" dirty="0" smtClean="0"/>
              <a:t>Add the image tag that references that image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=“./images/myimage.jpg”/&gt;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HTTP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Most Common Tags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Common skeleton </a:t>
            </a:r>
          </a:p>
          <a:p>
            <a:pPr lvl="2"/>
            <a:r>
              <a:rPr lang="en-US" sz="1200" dirty="0" smtClean="0">
                <a:latin typeface="Arial" pitchFamily="34" charset="0"/>
                <a:cs typeface="Arial" pitchFamily="34" charset="0"/>
              </a:rPr>
              <a:t>html, head, title, body,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– for images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&lt;a&gt; -  for linking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&lt;p&gt; for paragraphs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for line return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&lt;hr&gt; for horizontal rule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for un-ordered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lists (Part 2)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for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ordered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lists (Part 2)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1 and 2</a:t>
            </a:r>
          </a:p>
          <a:p>
            <a:pPr lvl="1"/>
            <a:r>
              <a:rPr lang="en-US" dirty="0" smtClean="0"/>
              <a:t>HTML Basics</a:t>
            </a:r>
          </a:p>
          <a:p>
            <a:r>
              <a:rPr lang="en-US" dirty="0" smtClean="0"/>
              <a:t>Session 3 </a:t>
            </a:r>
          </a:p>
          <a:p>
            <a:pPr lvl="1"/>
            <a:r>
              <a:rPr lang="en-US" dirty="0" smtClean="0"/>
              <a:t>CSS – Cascading Style Sheets</a:t>
            </a:r>
          </a:p>
          <a:p>
            <a:r>
              <a:rPr lang="en-US" dirty="0" smtClean="0"/>
              <a:t>Session 4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Session 5</a:t>
            </a:r>
          </a:p>
          <a:p>
            <a:pPr lvl="1"/>
            <a:r>
              <a:rPr lang="en-US" dirty="0" smtClean="0"/>
              <a:t>CSS Frameworks – Twitter Bootstrap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WWW vs. Internet</a:t>
            </a:r>
          </a:p>
          <a:p>
            <a:r>
              <a:rPr lang="en-US" dirty="0" smtClean="0"/>
              <a:t>HTML – Hyper Text Markup Language</a:t>
            </a:r>
          </a:p>
          <a:p>
            <a:pPr lvl="1"/>
            <a:r>
              <a:rPr lang="en-US" dirty="0" smtClean="0"/>
              <a:t>Not like a Word</a:t>
            </a:r>
          </a:p>
          <a:p>
            <a:pPr lvl="1"/>
            <a:r>
              <a:rPr lang="en-US" dirty="0" smtClean="0"/>
              <a:t>All formatting is done by browser based on the markup tags</a:t>
            </a:r>
          </a:p>
          <a:p>
            <a:r>
              <a:rPr lang="en-US" dirty="0" smtClean="0"/>
              <a:t>HTTP – Hyper Text Transfer Protocol</a:t>
            </a:r>
          </a:p>
          <a:p>
            <a:r>
              <a:rPr lang="en-US" dirty="0" smtClean="0"/>
              <a:t>Client/Server –</a:t>
            </a:r>
          </a:p>
          <a:p>
            <a:pPr lvl="1"/>
            <a:r>
              <a:rPr lang="en-US" dirty="0" smtClean="0"/>
              <a:t>Client – Web Browser (IE, Firefox, Safari, etc)</a:t>
            </a:r>
          </a:p>
          <a:p>
            <a:pPr lvl="1"/>
            <a:r>
              <a:rPr lang="en-US" dirty="0" smtClean="0"/>
              <a:t>Server – Webhost – </a:t>
            </a:r>
            <a:r>
              <a:rPr lang="en-US" dirty="0" err="1" smtClean="0"/>
              <a:t>Godaddy</a:t>
            </a:r>
            <a:r>
              <a:rPr lang="en-US" dirty="0" smtClean="0"/>
              <a:t>, VVM, etc</a:t>
            </a:r>
          </a:p>
          <a:p>
            <a:pPr lvl="1"/>
            <a:r>
              <a:rPr lang="en-US" dirty="0" smtClean="0"/>
              <a:t>Works on Requests and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vs.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Sends requests to server</a:t>
            </a:r>
          </a:p>
          <a:p>
            <a:pPr lvl="1"/>
            <a:r>
              <a:rPr lang="en-US" dirty="0" smtClean="0"/>
              <a:t>Implement rules to display received HTML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Listen for requests (default is port 80)</a:t>
            </a:r>
          </a:p>
          <a:p>
            <a:pPr lvl="1"/>
            <a:r>
              <a:rPr lang="en-US" dirty="0" smtClean="0"/>
              <a:t>Send responses to client in form of files or text (files can be of any type so can content…i.e. XML, JSON, plain text, PDF etc)</a:t>
            </a:r>
          </a:p>
          <a:p>
            <a:pPr lvl="1"/>
            <a:r>
              <a:rPr lang="en-US" dirty="0" smtClean="0"/>
              <a:t>Requires web server software (IIS, Apache, etc)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Disk Space to host website</a:t>
            </a:r>
          </a:p>
          <a:p>
            <a:r>
              <a:rPr lang="en-US" dirty="0" smtClean="0"/>
              <a:t>Usually provides a means to load your files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Now Version Control Systems such as Subversion, </a:t>
            </a:r>
            <a:r>
              <a:rPr lang="en-US" dirty="0" err="1" smtClean="0"/>
              <a:t>Git</a:t>
            </a:r>
            <a:r>
              <a:rPr lang="en-US" dirty="0" smtClean="0"/>
              <a:t>, Mercurial, etc</a:t>
            </a:r>
          </a:p>
          <a:p>
            <a:r>
              <a:rPr lang="en-US" dirty="0" smtClean="0"/>
              <a:t>Can host </a:t>
            </a:r>
          </a:p>
          <a:p>
            <a:pPr lvl="1"/>
            <a:r>
              <a:rPr lang="en-US" dirty="0" smtClean="0"/>
              <a:t>plain HTML/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Server Side Applications (asp.net, ruby, PHP, etc)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 Website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 is a comment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 content goes here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Hello World!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Indentation is not necessary but nice because it makes the HTML more readable</a:t>
            </a:r>
          </a:p>
          <a:p>
            <a:r>
              <a:rPr lang="en-US" dirty="0" smtClean="0"/>
              <a:t>White space is ignored</a:t>
            </a:r>
          </a:p>
          <a:p>
            <a:r>
              <a:rPr lang="en-US" dirty="0" smtClean="0"/>
              <a:t>Tags can be opened and closed with single slash at the end (e.g.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img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en-US" dirty="0" smtClean="0">
                <a:solidFill>
                  <a:srgbClr val="C00000"/>
                </a:solidFill>
              </a:rPr>
              <a:t>=“…”/&gt;)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Create a folder at C:\dev\my-web-site</a:t>
            </a:r>
          </a:p>
          <a:p>
            <a:r>
              <a:rPr lang="en-US" dirty="0" smtClean="0"/>
              <a:t>In that folder create a file and name it index.html</a:t>
            </a:r>
          </a:p>
          <a:p>
            <a:r>
              <a:rPr lang="en-US" dirty="0" smtClean="0"/>
              <a:t>In that folder copy the index.html file twice and name the files my-resume.html and about.html</a:t>
            </a:r>
          </a:p>
          <a:p>
            <a:r>
              <a:rPr lang="en-US" dirty="0" smtClean="0"/>
              <a:t>Modify the content in each file to reflect the name (title, and body)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 Website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 is a comment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 content goes here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Hello World!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Tags (h1, h2, h3, h4)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Header tags are used to provide a header to other information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&lt;title&gt;My Website&lt;/title&gt;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Welcome to my site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Welcome to my site.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my first website.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another header smaller than h1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982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Intro to Web Development</vt:lpstr>
      <vt:lpstr>Agenda</vt:lpstr>
      <vt:lpstr>HTML</vt:lpstr>
      <vt:lpstr>Client vs. Server</vt:lpstr>
      <vt:lpstr>Server Continued</vt:lpstr>
      <vt:lpstr>HTML Tags</vt:lpstr>
      <vt:lpstr>HTML Considerations</vt:lpstr>
      <vt:lpstr>Create Your First Page</vt:lpstr>
      <vt:lpstr>Header Tags (h1, h2, h3, h4)</vt:lpstr>
      <vt:lpstr>The Anchor Tag</vt:lpstr>
      <vt:lpstr>The Anchor Tag</vt:lpstr>
      <vt:lpstr>PRACTICAL EXERCISE Create Hyperlinks </vt:lpstr>
      <vt:lpstr>The Image Tag</vt:lpstr>
      <vt:lpstr>PRACTICAL EXERCISE Add an image to your home page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fernandoz</cp:lastModifiedBy>
  <cp:revision>15</cp:revision>
  <dcterms:created xsi:type="dcterms:W3CDTF">2012-06-20T02:30:13Z</dcterms:created>
  <dcterms:modified xsi:type="dcterms:W3CDTF">2012-06-28T21:36:24Z</dcterms:modified>
</cp:coreProperties>
</file>