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79" r:id="rId4"/>
    <p:sldId id="272" r:id="rId5"/>
    <p:sldId id="275" r:id="rId6"/>
    <p:sldId id="280" r:id="rId7"/>
    <p:sldId id="276" r:id="rId8"/>
    <p:sldId id="281" r:id="rId9"/>
    <p:sldId id="282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>
        <p:scale>
          <a:sx n="100" d="100"/>
          <a:sy n="100" d="100"/>
        </p:scale>
        <p:origin x="-28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C7901-E687-476D-AFFF-D6FFB13AF6A1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www.w3school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 Un-ordered List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 Ordered List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&lt;table&gt; Table ( records 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&lt;dl&gt;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efinition List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Session 1 and 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HTML Basics</a:t>
            </a:r>
          </a:p>
          <a:p>
            <a:r>
              <a:rPr lang="en-US" dirty="0" smtClean="0"/>
              <a:t>Session 3 </a:t>
            </a:r>
          </a:p>
          <a:p>
            <a:pPr lvl="1"/>
            <a:r>
              <a:rPr lang="en-US" dirty="0" smtClean="0"/>
              <a:t>CSS – Cascading Style Sheets</a:t>
            </a:r>
          </a:p>
          <a:p>
            <a:r>
              <a:rPr lang="en-US" dirty="0" smtClean="0"/>
              <a:t>Session 4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Session 5</a:t>
            </a:r>
          </a:p>
          <a:p>
            <a:pPr lvl="1"/>
            <a:r>
              <a:rPr lang="en-US" dirty="0" smtClean="0"/>
              <a:t>CSS Frameworks – Twitter Bootstrap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Collection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 Ordered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ol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Ordered List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&lt;table&gt;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for records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&lt;dl&gt;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 lists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Un-ordered list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A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B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C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Ordered list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A&lt;/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B&lt;/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C&lt;/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en-US" sz="2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and Ordered List for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a new page called cookie-recipe.html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and insert the following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Chocolate Chip Cookies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Ingredients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endParaRPr lang="en-US" sz="18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 cup butter, softened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 cup white sugar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 teaspoons of vanilla extract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3 cups all-purpose flower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…more stuff…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Ordered List for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 smtClean="0"/>
              <a:t>In your cookie-recipe.html </a:t>
            </a:r>
            <a:r>
              <a:rPr lang="en-US" sz="2400" dirty="0" smtClean="0"/>
              <a:t>insert the following code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Directions</a:t>
            </a:r>
            <a:r>
              <a:rPr lang="en-US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endParaRPr lang="en-US" sz="23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&lt;p&gt;Pre-heat oven to 350 degrees F&lt;/p&gt;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&lt;p&gt;Mix butter, sugar, flower, vanilla and more stuff in a big  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bowl.&lt;/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&lt;p&gt;Bake for about 10 minutes in the oven, or until edges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      are nicely browned.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  &lt;p&gt;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        Remove from oven and allow to cool for about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        five minutes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3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3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List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 List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dl&gt;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Coffee&lt;/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black hot drink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Milk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white cold drink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&lt;/dl&gt;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Create a page called faqs.html and insert the following code</a:t>
            </a:r>
            <a:endParaRPr lang="en-US" sz="2400" dirty="0" smtClean="0"/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&lt;h3&gt;FAQs&lt;/h3&gt;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dl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&gt;Who created this site&lt;/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&gt;Why me of course!&lt;/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&gt;What’s a good HTML reference&lt;/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&lt;a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hlinkClick r:id="rId2"/>
              </a:rPr>
              <a:t>“http://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</a:t>
            </a:r>
            <a:r>
              <a:rPr lang="en-US" sz="2400" dirty="0" smtClean="0"/>
              <a:t>”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  w3cschools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 &lt;/a&gt;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&gt;How long does it take to learn HMTL&lt;/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&gt;&lt;p&gt;Learning the HTML basics can take a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matter of a few hours to a few days. To manage everything else involved in creating web applications can take many years. This is also compounded by the fact that technology is frequently changing&lt;/p&gt;&lt;/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&lt;/dl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Definition List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&lt;table&gt;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&gt;Name&lt;/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&gt;Cell&lt;/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&gt;Home&lt;/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td&gt;John Doe&lt;/td&gt;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td&gt;555-1234&lt;/td&gt;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td&gt;555-5432&lt;/td&gt;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td&gt;Jane Doe&lt;/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td&gt;555-8976&lt;/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td&gt;555-3456&lt;/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&lt;/table&gt;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505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Intro to Web Development</vt:lpstr>
      <vt:lpstr>Agenda</vt:lpstr>
      <vt:lpstr>Agenda – Collection Types</vt:lpstr>
      <vt:lpstr>Lists </vt:lpstr>
      <vt:lpstr>PRACTICAL EXERCISE Use and Ordered List for Steps</vt:lpstr>
      <vt:lpstr>PRACTICAL EXERCISE Use Ordered List for Steps</vt:lpstr>
      <vt:lpstr>Definition List Tag</vt:lpstr>
      <vt:lpstr>PRACTICAL EXERCISE </vt:lpstr>
      <vt:lpstr>Table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fernandoz</cp:lastModifiedBy>
  <cp:revision>21</cp:revision>
  <dcterms:created xsi:type="dcterms:W3CDTF">2012-06-20T02:30:13Z</dcterms:created>
  <dcterms:modified xsi:type="dcterms:W3CDTF">2012-06-28T22:30:52Z</dcterms:modified>
</cp:coreProperties>
</file>