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"/>
  </p:notesMasterIdLst>
  <p:handoutMasterIdLst>
    <p:handoutMasterId r:id="rId6"/>
  </p:handoutMasterIdLst>
  <p:sldIdLst>
    <p:sldId id="256" r:id="rId2"/>
    <p:sldId id="283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4660"/>
  </p:normalViewPr>
  <p:slideViewPr>
    <p:cSldViewPr>
      <p:cViewPr>
        <p:scale>
          <a:sx n="90" d="100"/>
          <a:sy n="90" d="100"/>
        </p:scale>
        <p:origin x="-37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</a:t>
            </a:r>
            <a:r>
              <a:rPr lang="en-US" dirty="0" smtClean="0"/>
              <a:t>Sheets fo</a:t>
            </a:r>
            <a:r>
              <a:rPr lang="en-US" dirty="0" smtClean="0"/>
              <a:t>r designing Layouts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layouts?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Understanding the CSS box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Significant Attributes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Hands on Layout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5805</TotalTime>
  <Words>41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Intro to Web Development</vt:lpstr>
      <vt:lpstr>Agenda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fernandoz</cp:lastModifiedBy>
  <cp:revision>67</cp:revision>
  <dcterms:created xsi:type="dcterms:W3CDTF">2012-06-20T02:30:13Z</dcterms:created>
  <dcterms:modified xsi:type="dcterms:W3CDTF">2012-07-05T19:44:28Z</dcterms:modified>
</cp:coreProperties>
</file>