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60"/>
  </p:normalViewPr>
  <p:slideViewPr>
    <p:cSldViewPr>
      <p:cViewPr varScale="1">
        <p:scale>
          <a:sx n="86" d="100"/>
          <a:sy n="86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 for designing Layouts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layouts?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Understanding the CSS box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Significant Attributes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Hands on Layout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441" y="1600200"/>
            <a:ext cx="5749359" cy="3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position: absolute;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position: relative;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fixed, static and inherit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Absolute is from the top right of the viewport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Relative is in relation to it’s original position in the normal flow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Let’s see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display: block – requires a new line</a:t>
            </a:r>
          </a:p>
          <a:p>
            <a:pPr lvl="1"/>
            <a:r>
              <a:rPr lang="en-US" dirty="0" smtClean="0"/>
              <a:t>Cannot have items to it’s left of right</a:t>
            </a:r>
          </a:p>
          <a:p>
            <a:r>
              <a:rPr lang="en-US" dirty="0" smtClean="0"/>
              <a:t>display: inline – displays content </a:t>
            </a:r>
            <a:r>
              <a:rPr lang="en-US" dirty="0" err="1" smtClean="0"/>
              <a:t>sidexside</a:t>
            </a:r>
            <a:endParaRPr lang="en-US" dirty="0" smtClean="0"/>
          </a:p>
          <a:p>
            <a:pPr lvl="1"/>
            <a:r>
              <a:rPr lang="en-US" dirty="0" smtClean="0"/>
              <a:t>Will have items to it’s right</a:t>
            </a:r>
          </a:p>
          <a:p>
            <a:r>
              <a:rPr lang="en-US" dirty="0" smtClean="0"/>
              <a:t>clear – to prevent from floats left or right</a:t>
            </a:r>
          </a:p>
          <a:p>
            <a:pPr lvl="1"/>
            <a:r>
              <a:rPr lang="en-US" dirty="0" smtClean="0"/>
              <a:t>left, right, both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/>
              <a:t>visible, hidden, scroll,  auto</a:t>
            </a:r>
          </a:p>
          <a:p>
            <a:r>
              <a:rPr lang="en-US" dirty="0" smtClean="0"/>
              <a:t>Let’s see the demo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Layout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Can be in </a:t>
            </a:r>
            <a:r>
              <a:rPr lang="en-US" dirty="0" err="1" smtClean="0"/>
              <a:t>px</a:t>
            </a:r>
            <a:r>
              <a:rPr lang="en-US" dirty="0" smtClean="0"/>
              <a:t> or percentages</a:t>
            </a:r>
          </a:p>
          <a:p>
            <a:pPr lvl="1"/>
            <a:r>
              <a:rPr lang="en-US" dirty="0" smtClean="0"/>
              <a:t>width: 300px or width: 90%;</a:t>
            </a:r>
          </a:p>
          <a:p>
            <a:r>
              <a:rPr lang="en-US" dirty="0" smtClean="0"/>
              <a:t>max-height: 300px;</a:t>
            </a:r>
          </a:p>
          <a:p>
            <a:r>
              <a:rPr lang="en-US" dirty="0" smtClean="0"/>
              <a:t>min-height: 500px;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background-image: </a:t>
            </a:r>
            <a:r>
              <a:rPr lang="en-US" sz="2400" dirty="0" err="1" smtClean="0"/>
              <a:t>url</a:t>
            </a:r>
            <a:r>
              <a:rPr lang="en-US" sz="2400" dirty="0" smtClean="0"/>
              <a:t>(‘path/to/picture.jpg’)</a:t>
            </a:r>
          </a:p>
          <a:p>
            <a:r>
              <a:rPr lang="en-US" sz="2400" dirty="0" smtClean="0"/>
              <a:t>background-repeat: repeat-x;</a:t>
            </a:r>
          </a:p>
          <a:p>
            <a:r>
              <a:rPr lang="en-US" sz="2400" dirty="0" smtClean="0"/>
              <a:t>background-repeat: repeat-y;</a:t>
            </a:r>
          </a:p>
          <a:p>
            <a:r>
              <a:rPr lang="en-US" sz="2400" dirty="0" smtClean="0"/>
              <a:t>background-repeat: no-repeat;</a:t>
            </a:r>
          </a:p>
          <a:p>
            <a:r>
              <a:rPr lang="en-US" sz="2400" dirty="0" smtClean="0"/>
              <a:t>Let’s see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simple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475399"/>
            <a:ext cx="7499350" cy="474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Developer </a:t>
            </a:r>
            <a:r>
              <a:rPr lang="en-US" sz="2400" dirty="0" smtClean="0"/>
              <a:t>Toolbar</a:t>
            </a:r>
          </a:p>
          <a:p>
            <a:r>
              <a:rPr lang="en-US" sz="2400" dirty="0" smtClean="0"/>
              <a:t>Google Chrome Browser Inspect Element</a:t>
            </a:r>
            <a:endParaRPr lang="en-US" sz="2400" dirty="0" smtClean="0"/>
          </a:p>
          <a:p>
            <a:r>
              <a:rPr lang="en-US" sz="2400" dirty="0" smtClean="0"/>
              <a:t>https://addons.mozilla.org/en-US/firefox/addon/web-developer/</a:t>
            </a:r>
          </a:p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5977</TotalTime>
  <Words>215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Intro to Web Development</vt:lpstr>
      <vt:lpstr>Agenda</vt:lpstr>
      <vt:lpstr>Layouts</vt:lpstr>
      <vt:lpstr>Layout Terms</vt:lpstr>
      <vt:lpstr>More layout terms</vt:lpstr>
      <vt:lpstr>More Layout Terms</vt:lpstr>
      <vt:lpstr>Background Images</vt:lpstr>
      <vt:lpstr>Let’s create a simple layout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80</cp:revision>
  <dcterms:created xsi:type="dcterms:W3CDTF">2012-06-20T02:30:13Z</dcterms:created>
  <dcterms:modified xsi:type="dcterms:W3CDTF">2012-07-07T22:09:31Z</dcterms:modified>
</cp:coreProperties>
</file>