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49" autoAdjust="0"/>
    <p:restoredTop sz="94660"/>
  </p:normalViewPr>
  <p:slideViewPr>
    <p:cSldViewPr>
      <p:cViewPr varScale="1">
        <p:scale>
          <a:sx n="86" d="100"/>
          <a:sy n="86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57645-FFCD-449A-BB23-5EA1509828F4}" type="datetimeFigureOut">
              <a:rPr lang="en-US" smtClean="0"/>
              <a:pPr/>
              <a:t>7/11/2012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14020-6910-41C0-A069-FC086DB6E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5F01-9883-438B-B6D0-73DBD5B9823F}" type="datetimeFigureOut">
              <a:rPr lang="en-US" smtClean="0"/>
              <a:pPr/>
              <a:t>7/11/2012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71287-60DF-4FC1-9F6F-3108B991C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7BAD35-6B84-4191-B3DC-7A403A6A0CC3}" type="datetime1">
              <a:rPr lang="en-US" smtClean="0"/>
              <a:pPr/>
              <a:t>7/11/2012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50941-FA83-4211-A590-AC0CE56A8764}" type="datetime1">
              <a:rPr lang="en-US" smtClean="0"/>
              <a:pPr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E52DFA-80C0-47DB-9BD9-1D65CB6CDA24}" type="datetime1">
              <a:rPr lang="en-US" smtClean="0"/>
              <a:pPr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F50358-D16D-4C1E-B4FA-5684242D23EC}" type="datetime1">
              <a:rPr lang="en-US" smtClean="0"/>
              <a:pPr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DDB5AB-3AEE-44CE-9007-9F1799B280DC}" type="datetime1">
              <a:rPr lang="en-US" smtClean="0"/>
              <a:pPr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203901-A8D7-4787-8A59-7548459B0167}" type="datetime1">
              <a:rPr lang="en-US" smtClean="0"/>
              <a:pPr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18E94E-D541-420D-A800-FD77FBF7DA22}" type="datetime1">
              <a:rPr lang="en-US" smtClean="0"/>
              <a:pPr/>
              <a:t>7/11/2012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6AD9DB-6294-4080-B799-E3AAD55EC433}" type="datetime1">
              <a:rPr lang="en-US" smtClean="0"/>
              <a:pPr/>
              <a:t>7/11/2012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50B515-1A03-4B7B-9677-075026F277E2}" type="datetime1">
              <a:rPr lang="en-US" smtClean="0"/>
              <a:pPr/>
              <a:t>7/11/2012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176034-9467-42CE-BFB4-763887316EF3}" type="datetime1">
              <a:rPr lang="en-US" smtClean="0"/>
              <a:pPr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E44895-E262-425D-912F-9A1492637C2E}" type="datetime1">
              <a:rPr lang="en-US" smtClean="0"/>
              <a:pPr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3F403FB-53A5-4106-8144-8A9C4E2CDCDB}" type="datetime1">
              <a:rPr lang="en-US" smtClean="0"/>
              <a:pPr/>
              <a:t>7/11/2012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Cascading Style Sheets for designing Layouts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JavaScript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JQuery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Selectors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Events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Traversal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Effects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– Java is to Java Script as Ham is to Hamster</a:t>
            </a:r>
          </a:p>
          <a:p>
            <a:r>
              <a:rPr lang="en-US" dirty="0" smtClean="0"/>
              <a:t>90s – 2000’s Most Hated Language</a:t>
            </a:r>
          </a:p>
          <a:p>
            <a:r>
              <a:rPr lang="en-US" dirty="0" smtClean="0"/>
              <a:t>2012 – Most Popular Language</a:t>
            </a:r>
          </a:p>
          <a:p>
            <a:r>
              <a:rPr lang="en-US" dirty="0" smtClean="0"/>
              <a:t>Scripting Language</a:t>
            </a:r>
          </a:p>
          <a:p>
            <a:r>
              <a:rPr lang="en-US" dirty="0" smtClean="0"/>
              <a:t>Hosted in the browser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Types number, string </a:t>
            </a:r>
            <a:r>
              <a:rPr lang="en-US" dirty="0" err="1" smtClean="0">
                <a:latin typeface="+mj-lt"/>
                <a:cs typeface="Courier New" pitchFamily="49" charset="0"/>
              </a:rPr>
              <a:t>boolean</a:t>
            </a:r>
            <a:endParaRPr lang="en-US" dirty="0" smtClean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Everything in Java is an object even functions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function </a:t>
            </a:r>
            <a:r>
              <a:rPr lang="en-US" dirty="0" err="1" smtClean="0">
                <a:latin typeface="+mj-lt"/>
                <a:cs typeface="Courier New" pitchFamily="49" charset="0"/>
              </a:rPr>
              <a:t>doSomething</a:t>
            </a:r>
            <a:r>
              <a:rPr lang="en-US" dirty="0" smtClean="0">
                <a:latin typeface="+mj-lt"/>
                <a:cs typeface="Courier New" pitchFamily="49" charset="0"/>
              </a:rPr>
              <a:t>(){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    alert(‘hello’);</a:t>
            </a:r>
            <a:endParaRPr lang="en-US" dirty="0" smtClean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Let’s look at a quick demo (javascript-demo.html)</a:t>
            </a:r>
          </a:p>
          <a:p>
            <a:endParaRPr lang="en-US" dirty="0" smtClean="0">
              <a:latin typeface="+mj-lt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dirty="0" err="1" smtClean="0"/>
              <a:t>Jquery</a:t>
            </a:r>
            <a:r>
              <a:rPr lang="en-US" dirty="0" smtClean="0"/>
              <a:t> – What does it offer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Jquery.com – Where can I get it</a:t>
            </a:r>
          </a:p>
          <a:p>
            <a:pPr lvl="1">
              <a:buNone/>
            </a:pPr>
            <a:r>
              <a:rPr lang="en-US" dirty="0" err="1" smtClean="0"/>
              <a:t>Jquery</a:t>
            </a:r>
            <a:r>
              <a:rPr lang="en-US" dirty="0" smtClean="0"/>
              <a:t> is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Include the </a:t>
            </a:r>
            <a:r>
              <a:rPr lang="en-US" dirty="0" err="1" smtClean="0"/>
              <a:t>jquery.min.js</a:t>
            </a:r>
            <a:r>
              <a:rPr lang="en-US" dirty="0" smtClean="0"/>
              <a:t> file</a:t>
            </a:r>
          </a:p>
          <a:p>
            <a:pPr lvl="1">
              <a:buNone/>
            </a:pPr>
            <a:r>
              <a:rPr lang="en-US" dirty="0" err="1" smtClean="0"/>
              <a:t>Jquery</a:t>
            </a:r>
            <a:r>
              <a:rPr lang="en-US" dirty="0" smtClean="0"/>
              <a:t> or its alias $</a:t>
            </a:r>
          </a:p>
          <a:p>
            <a:pPr lvl="1">
              <a:buNone/>
            </a:pPr>
            <a:r>
              <a:rPr lang="en-US" dirty="0" err="1" smtClean="0"/>
              <a:t>JqueryUi</a:t>
            </a:r>
            <a:r>
              <a:rPr lang="en-US" dirty="0" smtClean="0"/>
              <a:t> and other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plugins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your CSS knowledge</a:t>
            </a:r>
            <a:endParaRPr lang="en-US" dirty="0" smtClean="0"/>
          </a:p>
          <a:p>
            <a:r>
              <a:rPr lang="en-US" dirty="0" smtClean="0"/>
              <a:t>$(‘#</a:t>
            </a:r>
            <a:r>
              <a:rPr lang="en-US" dirty="0" err="1" smtClean="0"/>
              <a:t>myid</a:t>
            </a:r>
            <a:r>
              <a:rPr lang="en-US" dirty="0" smtClean="0"/>
              <a:t>’)</a:t>
            </a:r>
            <a:endParaRPr lang="en-US" dirty="0" smtClean="0"/>
          </a:p>
          <a:p>
            <a:r>
              <a:rPr lang="en-US" dirty="0" smtClean="0"/>
              <a:t>$(‘.</a:t>
            </a:r>
            <a:r>
              <a:rPr lang="en-US" dirty="0" err="1" smtClean="0"/>
              <a:t>myclass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$(‘p’)</a:t>
            </a:r>
            <a:endParaRPr lang="en-US" dirty="0" smtClean="0"/>
          </a:p>
          <a:p>
            <a:r>
              <a:rPr lang="en-US" dirty="0" smtClean="0"/>
              <a:t>$(‘.</a:t>
            </a:r>
            <a:r>
              <a:rPr lang="en-US" dirty="0" err="1" smtClean="0"/>
              <a:t>mydiv</a:t>
            </a:r>
            <a:r>
              <a:rPr lang="en-US" dirty="0" smtClean="0"/>
              <a:t> p’)</a:t>
            </a:r>
          </a:p>
          <a:p>
            <a:r>
              <a:rPr lang="en-US" dirty="0" smtClean="0"/>
              <a:t>Most selectors are the same as with CSS</a:t>
            </a:r>
          </a:p>
          <a:p>
            <a:r>
              <a:rPr lang="en-US" dirty="0" smtClean="0"/>
              <a:t>For full selector </a:t>
            </a:r>
            <a:r>
              <a:rPr lang="en-US" dirty="0" err="1" smtClean="0"/>
              <a:t>api</a:t>
            </a:r>
            <a:r>
              <a:rPr lang="en-US" dirty="0" smtClean="0"/>
              <a:t> visit jquery.com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6005</TotalTime>
  <Words>154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Intro to Web Development</vt:lpstr>
      <vt:lpstr>Agenda</vt:lpstr>
      <vt:lpstr>Layouts</vt:lpstr>
      <vt:lpstr>Java in a nutshell</vt:lpstr>
      <vt:lpstr>JQuery</vt:lpstr>
      <vt:lpstr>jQuery selectors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Development</dc:title>
  <dc:creator>fernando</dc:creator>
  <cp:lastModifiedBy>fernando</cp:lastModifiedBy>
  <cp:revision>83</cp:revision>
  <dcterms:created xsi:type="dcterms:W3CDTF">2012-06-20T02:30:13Z</dcterms:created>
  <dcterms:modified xsi:type="dcterms:W3CDTF">2012-07-12T05:06:14Z</dcterms:modified>
</cp:coreProperties>
</file>