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79" r:id="rId4"/>
    <p:sldId id="272" r:id="rId5"/>
    <p:sldId id="275" r:id="rId6"/>
    <p:sldId id="280" r:id="rId7"/>
    <p:sldId id="276" r:id="rId8"/>
    <p:sldId id="281" r:id="rId9"/>
    <p:sldId id="282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660"/>
  </p:normalViewPr>
  <p:slideViewPr>
    <p:cSldViewPr>
      <p:cViewPr>
        <p:scale>
          <a:sx n="125" d="100"/>
          <a:sy n="125" d="100"/>
        </p:scale>
        <p:origin x="-26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www.w3schools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 Un-ordered List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 Ordered List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&lt;table&gt; Table ( records 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&lt;dl&gt; Definition List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Session 1 and 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HTML Basics</a:t>
            </a:r>
          </a:p>
          <a:p>
            <a:r>
              <a:rPr lang="en-US" dirty="0" smtClean="0"/>
              <a:t>Session 3 </a:t>
            </a:r>
          </a:p>
          <a:p>
            <a:pPr lvl="1"/>
            <a:r>
              <a:rPr lang="en-US" dirty="0" smtClean="0"/>
              <a:t>CSS – Cascading Style Sheets</a:t>
            </a:r>
          </a:p>
          <a:p>
            <a:r>
              <a:rPr lang="en-US" dirty="0" smtClean="0"/>
              <a:t>Session 4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Session 5</a:t>
            </a:r>
          </a:p>
          <a:p>
            <a:pPr lvl="1"/>
            <a:r>
              <a:rPr lang="en-US" dirty="0" smtClean="0"/>
              <a:t>CSS Frameworks – Twitter Bootstrap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Collection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 Ordered List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ol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Ordered List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&lt;table&gt;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for records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&lt;dl&gt;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Un-ordered list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A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B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C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Ordered list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A&lt;/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B&lt;/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C&lt;/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en-US" sz="2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Use and Ordered List for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Create a new page called </a:t>
            </a:r>
            <a:r>
              <a:rPr lang="en-US" sz="2400" dirty="0" smtClean="0"/>
              <a:t>my-resume.html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and insert the following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h1&gt;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Your Name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youremail@yahoo.com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endParaRPr lang="en-US" sz="18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h3&gt;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Phone: 555-3187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h3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&lt;hr/&gt;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Skills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endParaRPr lang="en-US" sz="18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Lotus 1,2,3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Excellent Web Surfer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MS Office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Use Ordered List for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/>
              <a:t>you’re my-resume.html file </a:t>
            </a:r>
            <a:r>
              <a:rPr lang="en-US" sz="2400" dirty="0" smtClean="0"/>
              <a:t>insert the following code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h3&gt;Goals&lt;/</a:t>
            </a:r>
            <a:r>
              <a:rPr lang="en-US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h3&gt;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Get Hired On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Get Promoted to Management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Get Promoted to CEO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Take over the world!!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3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Try using &lt;</a:t>
            </a:r>
            <a:r>
              <a:rPr lang="en-US" sz="2400" dirty="0" err="1" smtClean="0"/>
              <a:t>ol</a:t>
            </a:r>
            <a:r>
              <a:rPr lang="en-US" sz="2400" dirty="0" smtClean="0"/>
              <a:t> reversed&gt; instead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List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 List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&lt;dl&gt;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Coffee&lt;/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black hot drink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Milk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white cold drink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&lt;/dl&gt;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Create a page called faqs.html and insert the following code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&lt;h3&gt;FAQs&lt;/h3&gt;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&lt;dl&gt;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&gt;Who created this site&lt;/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&gt;Why me of course!&lt;/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&gt;What’s a good HTML reference&lt;/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&lt;a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hlinkClick r:id="rId2"/>
              </a:rPr>
              <a:t>“http://</a:t>
            </a:r>
            <a:r>
              <a:rPr lang="en-US" sz="2400" dirty="0" smtClean="0">
                <a:hlinkClick r:id="rId2"/>
              </a:rPr>
              <a:t>http://www.w3schools.com</a:t>
            </a:r>
            <a:r>
              <a:rPr lang="en-US" sz="2400" dirty="0" smtClean="0"/>
              <a:t>”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  w3cschools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&lt;/a&gt;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&gt;How long does it take to learn HMTL&lt;/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&gt;&lt;p&gt;Learning the HTML basics can take a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matter of a few hours to a few days. To manage everything else involved in creating web applications can take many years. This is also compounded by the fact that technology is frequently changing&lt;/p&gt;&lt;/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&lt;/dl&gt;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Definition List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&lt;table&gt;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&gt;Name&lt;/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&gt;Cell&lt;/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&gt;Home&lt;/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&lt;td&gt;John Doe&lt;/td&gt;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&lt;td&gt;555-1234&lt;/td&gt;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&lt;td&gt;555-5432&lt;/td&gt;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&lt;td&gt;Jane Doe&lt;/td&gt;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&lt;td&gt;555-8976&lt;/td&gt;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&lt;td&gt;555-3456&lt;/td&gt;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206</TotalTime>
  <Words>444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Intro to Web Development</vt:lpstr>
      <vt:lpstr>Agenda</vt:lpstr>
      <vt:lpstr>Agenda – Collection Types</vt:lpstr>
      <vt:lpstr>Lists </vt:lpstr>
      <vt:lpstr>PRACTICAL EXERCISE Use and Ordered List for Steps</vt:lpstr>
      <vt:lpstr>PRACTICAL EXERCISE Use Ordered List for Steps</vt:lpstr>
      <vt:lpstr>Definition List Tag</vt:lpstr>
      <vt:lpstr>PRACTICAL EXERCISE </vt:lpstr>
      <vt:lpstr>Table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24</cp:revision>
  <dcterms:created xsi:type="dcterms:W3CDTF">2012-06-20T02:30:13Z</dcterms:created>
  <dcterms:modified xsi:type="dcterms:W3CDTF">2012-06-29T03:46:55Z</dcterms:modified>
</cp:coreProperties>
</file>