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29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98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147490BC-CDAA-461D-ADEF-CDE8A91C0C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*</a:t>
            </a:r>
            <a:endParaRPr 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*</a:t>
            </a:r>
            <a:endParaRPr 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/>
              <a:t>##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CB2B31-CAD0-4CD1-AD22-D71FE8F90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15BEC-C120-4640-A0DC-DC7767545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54B9D-6D42-49C7-ABCB-7A32A47B3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88807-2C4A-4F85-A53C-C241E3A5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36013-2E78-4126-9626-BCE9464CC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13098-F979-49E5-BAC0-B174CF7E6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998E8-6EC3-427B-8119-9EDA496790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A0FD-7DB4-4AFC-99FA-13C1833C9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19944-ABA6-40A4-8B6F-25E126B85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F69F2-BA1A-4598-A612-DC1070C42B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27412-666F-4244-A3CC-02E49E4E9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1E6ADCE-6745-499C-809A-97AB8C5E37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XNA Programming on Windows Phone 7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Fernando Zamora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Windows Phone Development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Microsoft’s answer to smart phones</a:t>
            </a:r>
            <a:endParaRPr lang="en-US" dirty="0"/>
          </a:p>
          <a:p>
            <a:r>
              <a:rPr lang="en-US" dirty="0" smtClean="0"/>
              <a:t>Two Types of Applications</a:t>
            </a:r>
            <a:endParaRPr lang="en-US" dirty="0"/>
          </a:p>
          <a:p>
            <a:r>
              <a:rPr lang="en-US" dirty="0" smtClean="0"/>
              <a:t>This Session Covers XNA</a:t>
            </a:r>
          </a:p>
          <a:p>
            <a:r>
              <a:rPr lang="en-US" dirty="0" smtClean="0"/>
              <a:t>What is XNA?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Tools Required</a:t>
            </a:r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Explain Basic Concepts	</a:t>
            </a:r>
            <a:endParaRPr lang="en-US" dirty="0"/>
          </a:p>
          <a:p>
            <a:r>
              <a:rPr lang="en-US" dirty="0" smtClean="0"/>
              <a:t>Develop  A Simple Game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Visual Studio 2010</a:t>
            </a:r>
          </a:p>
          <a:p>
            <a:r>
              <a:rPr lang="en-US" dirty="0" smtClean="0"/>
              <a:t>Windows Phone SDK</a:t>
            </a:r>
          </a:p>
          <a:p>
            <a:r>
              <a:rPr lang="en-US" dirty="0" smtClean="0"/>
              <a:t>XNA 4.0</a:t>
            </a:r>
          </a:p>
          <a:p>
            <a:r>
              <a:rPr lang="en-US" dirty="0" smtClean="0"/>
              <a:t>#1 Resource http://create.msdn.com aka APP HUB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Game Publishing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Become an App Hub Member $99</a:t>
            </a:r>
          </a:p>
          <a:p>
            <a:r>
              <a:rPr lang="en-US" dirty="0" smtClean="0"/>
              <a:t>Submit you app through App Hub</a:t>
            </a:r>
          </a:p>
          <a:p>
            <a:r>
              <a:rPr lang="en-US" dirty="0" smtClean="0"/>
              <a:t>Monetizing on your app</a:t>
            </a:r>
          </a:p>
          <a:p>
            <a:r>
              <a:rPr lang="en-US" dirty="0" smtClean="0"/>
              <a:t>Free vs. Pay </a:t>
            </a:r>
            <a:r>
              <a:rPr lang="en-US" dirty="0"/>
              <a:t>f</a:t>
            </a:r>
            <a:r>
              <a:rPr lang="en-US" dirty="0" smtClean="0"/>
              <a:t>or App</a:t>
            </a:r>
            <a:endParaRPr lang="en-US" dirty="0"/>
          </a:p>
          <a:p>
            <a:r>
              <a:rPr lang="en-US" dirty="0" smtClean="0"/>
              <a:t>Advertising in your app</a:t>
            </a:r>
            <a:endParaRPr lang="en-US" dirty="0"/>
          </a:p>
          <a:p>
            <a:r>
              <a:rPr lang="en-US" dirty="0" smtClean="0"/>
              <a:t>Use the try before you buy feature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Demonstrate Building an App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Walk through building an app.</a:t>
            </a:r>
            <a:endParaRPr lang="en-US" dirty="0"/>
          </a:p>
          <a:p>
            <a:r>
              <a:rPr lang="en-US" dirty="0" smtClean="0"/>
              <a:t>Explain the anatomy of an app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Summary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Anatomy of an XNA Mobile App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More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8" rIns="182562" bIns="46038"/>
          <a:lstStyle/>
          <a:p>
            <a:r>
              <a:rPr lang="en-US" dirty="0"/>
              <a:t>c</a:t>
            </a:r>
            <a:r>
              <a:rPr lang="en-US" dirty="0" smtClean="0"/>
              <a:t>reate.msdn.com</a:t>
            </a:r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fernandozamoraj</a:t>
            </a:r>
            <a:endParaRPr lang="en-US" dirty="0" smtClean="0"/>
          </a:p>
          <a:p>
            <a:r>
              <a:rPr lang="en-US" dirty="0" smtClean="0"/>
              <a:t>Blog: Fernandozamorajimenez.blogspot.com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2803</TotalTime>
  <Words>131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Staff training presentation</vt:lpstr>
      <vt:lpstr>XNA Programming on Windows Phone 7</vt:lpstr>
      <vt:lpstr>Windows Phone Development</vt:lpstr>
      <vt:lpstr>Agenda</vt:lpstr>
      <vt:lpstr>Tools Required</vt:lpstr>
      <vt:lpstr>Game Publishing</vt:lpstr>
      <vt:lpstr>Demonstrate Building an App</vt:lpstr>
      <vt:lpstr>Summary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XNA Programming on Windows Phone 7</dc:title>
  <dc:creator>Fernando</dc:creator>
  <cp:lastModifiedBy>Fernando</cp:lastModifiedBy>
  <cp:revision>12</cp:revision>
  <dcterms:created xsi:type="dcterms:W3CDTF">2011-05-24T01:17:16Z</dcterms:created>
  <dcterms:modified xsi:type="dcterms:W3CDTF">2011-05-27T13:12:48Z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</Properties>
</file>