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9" r:id="rId4"/>
    <p:sldId id="260" r:id="rId5"/>
    <p:sldId id="261" r:id="rId6"/>
    <p:sldId id="265" r:id="rId7"/>
    <p:sldId id="262" r:id="rId8"/>
    <p:sldId id="263" r:id="rId9"/>
    <p:sldId id="264" r:id="rId10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FF66"/>
    <a:srgbClr val="FFCC00"/>
    <a:srgbClr val="00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94683" autoAdjust="0"/>
  </p:normalViewPr>
  <p:slideViewPr>
    <p:cSldViewPr>
      <p:cViewPr varScale="1">
        <p:scale>
          <a:sx n="65" d="100"/>
          <a:sy n="65" d="100"/>
        </p:scale>
        <p:origin x="-13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5" d="100"/>
          <a:sy n="45" d="100"/>
        </p:scale>
        <p:origin x="-1998" y="-96"/>
      </p:cViewPr>
      <p:guideLst>
        <p:guide orient="horz" pos="2924"/>
        <p:guide pos="22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fld id="{147490BC-CDAA-461D-ADEF-CDE8A91C0C6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/>
              <a:t>*</a:t>
            </a:r>
            <a:endParaRPr lang="en-US" sz="120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/>
              <a:t>07/16/96</a:t>
            </a:r>
            <a:endParaRPr lang="en-US" sz="120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75" tIns="46838" rIns="93675" bIns="46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/>
              <a:t>*</a:t>
            </a:r>
            <a:endParaRPr lang="en-US" sz="120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/>
              <a:t>##</a:t>
            </a:r>
            <a:endParaRPr 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584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4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4CB2B31-CAD0-4CD1-AD22-D71FE8F903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F15BEC-C120-4640-A0DC-DC7767545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954B9D-6D42-49C7-ABCB-7A32A47B3E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388807-2C4A-4F85-A53C-C241E3A5BD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336013-2E78-4126-9626-BCE9464CC7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013098-F979-49E5-BAC0-B174CF7E66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3998E8-6EC3-427B-8119-9EDA496790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DA0FD-7DB4-4AFC-99FA-13C1833C9E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B19944-ABA6-40A4-8B6F-25E126B853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4F69F2-BA1A-4598-A612-DC1070C42B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027412-666F-4244-A3CC-02E49E4E96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E1E6ADCE-6745-499C-809A-97AB8C5E37A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XNA Programming on Windows Phone 7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Fernando Zamora</a:t>
            </a:r>
            <a:endParaRPr 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dirty="0" smtClean="0"/>
              <a:t>Windows Phone Development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182562" tIns="46038" rIns="182562" bIns="46038"/>
          <a:lstStyle/>
          <a:p>
            <a:r>
              <a:rPr lang="en-US" dirty="0" smtClean="0"/>
              <a:t>Microsoft’s answer to smart phones</a:t>
            </a:r>
            <a:endParaRPr lang="en-US" dirty="0"/>
          </a:p>
          <a:p>
            <a:r>
              <a:rPr lang="en-US" dirty="0" smtClean="0"/>
              <a:t>Two Types of Applications</a:t>
            </a:r>
            <a:endParaRPr lang="en-US" dirty="0"/>
          </a:p>
          <a:p>
            <a:r>
              <a:rPr lang="en-US" dirty="0" smtClean="0"/>
              <a:t>This Session Covers XNA</a:t>
            </a:r>
          </a:p>
          <a:p>
            <a:r>
              <a:rPr lang="en-US" dirty="0" smtClean="0"/>
              <a:t>What is XNA?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182562" tIns="46038" rIns="182562" bIns="46038"/>
          <a:lstStyle/>
          <a:p>
            <a:r>
              <a:rPr lang="en-US" dirty="0" smtClean="0"/>
              <a:t>Tools Required</a:t>
            </a:r>
            <a:endParaRPr lang="en-US" dirty="0"/>
          </a:p>
          <a:p>
            <a:r>
              <a:rPr lang="en-US" dirty="0" smtClean="0"/>
              <a:t>Resources</a:t>
            </a:r>
            <a:endParaRPr lang="en-US" dirty="0"/>
          </a:p>
          <a:p>
            <a:r>
              <a:rPr lang="en-US" dirty="0" smtClean="0"/>
              <a:t>Explain Basic Concepts	</a:t>
            </a:r>
            <a:endParaRPr lang="en-US" dirty="0"/>
          </a:p>
          <a:p>
            <a:r>
              <a:rPr lang="en-US" dirty="0" smtClean="0"/>
              <a:t>Develop  A Simple Game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dirty="0" smtClean="0"/>
              <a:t>Tools Required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182562" tIns="46038" rIns="182562" bIns="46038"/>
          <a:lstStyle/>
          <a:p>
            <a:r>
              <a:rPr lang="en-US" dirty="0" smtClean="0"/>
              <a:t>Visual Studio 2010</a:t>
            </a:r>
          </a:p>
          <a:p>
            <a:r>
              <a:rPr lang="en-US" dirty="0" smtClean="0"/>
              <a:t>Windows Phone SDK</a:t>
            </a:r>
          </a:p>
          <a:p>
            <a:r>
              <a:rPr lang="en-US" dirty="0" smtClean="0"/>
              <a:t>XNA 4.0</a:t>
            </a:r>
          </a:p>
          <a:p>
            <a:r>
              <a:rPr lang="en-US" dirty="0" smtClean="0"/>
              <a:t>#1 Resource http://create.msdn.com aka APP HUB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dirty="0" smtClean="0"/>
              <a:t>Game Publishing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182562" tIns="46038" rIns="182562" bIns="46038"/>
          <a:lstStyle/>
          <a:p>
            <a:r>
              <a:rPr lang="en-US" dirty="0" smtClean="0"/>
              <a:t>Become an App Hub Member $99</a:t>
            </a:r>
          </a:p>
          <a:p>
            <a:r>
              <a:rPr lang="en-US" dirty="0" smtClean="0"/>
              <a:t>Submit you app through App Hub</a:t>
            </a:r>
          </a:p>
          <a:p>
            <a:r>
              <a:rPr lang="en-US" dirty="0" smtClean="0"/>
              <a:t>Monetizing on your app</a:t>
            </a:r>
          </a:p>
          <a:p>
            <a:r>
              <a:rPr lang="en-US" dirty="0" smtClean="0"/>
              <a:t>Free vs. Pay </a:t>
            </a:r>
            <a:r>
              <a:rPr lang="en-US" dirty="0"/>
              <a:t>f</a:t>
            </a:r>
            <a:r>
              <a:rPr lang="en-US" dirty="0" smtClean="0"/>
              <a:t>or App</a:t>
            </a:r>
            <a:endParaRPr lang="en-US" dirty="0"/>
          </a:p>
          <a:p>
            <a:r>
              <a:rPr lang="en-US" dirty="0" smtClean="0"/>
              <a:t>Advertising in your app</a:t>
            </a:r>
            <a:endParaRPr lang="en-US" dirty="0"/>
          </a:p>
          <a:p>
            <a:r>
              <a:rPr lang="en-US" dirty="0" smtClean="0"/>
              <a:t>Use the try before you buy feature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dirty="0" smtClean="0"/>
              <a:t>Using </a:t>
            </a:r>
            <a:r>
              <a:rPr lang="en-US" dirty="0" err="1" smtClean="0"/>
              <a:t>XnaMobileUnit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182562" tIns="46038" rIns="182562" bIns="46038"/>
          <a:lstStyle/>
          <a:p>
            <a:r>
              <a:rPr lang="en-US" dirty="0" smtClean="0"/>
              <a:t>Demo with </a:t>
            </a:r>
            <a:r>
              <a:rPr lang="en-US" dirty="0" err="1" smtClean="0"/>
              <a:t>CazualGames</a:t>
            </a:r>
            <a:endParaRPr lang="en-US" dirty="0"/>
          </a:p>
          <a:p>
            <a:r>
              <a:rPr lang="en-US" dirty="0" smtClean="0"/>
              <a:t>Features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dirty="0" smtClean="0"/>
              <a:t>Demonstrate Building an App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182562" tIns="46038" rIns="182562" bIns="46038"/>
          <a:lstStyle/>
          <a:p>
            <a:r>
              <a:rPr lang="en-US" dirty="0" smtClean="0"/>
              <a:t>Walk through </a:t>
            </a:r>
            <a:r>
              <a:rPr lang="en-US" dirty="0" smtClean="0"/>
              <a:t>demo app</a:t>
            </a:r>
            <a:endParaRPr lang="en-US" dirty="0"/>
          </a:p>
          <a:p>
            <a:r>
              <a:rPr lang="en-US" dirty="0" smtClean="0"/>
              <a:t>Screen Navigation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/>
              <a:t>Summary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182562" tIns="46038" rIns="182562" bIns="46038"/>
          <a:lstStyle/>
          <a:p>
            <a:r>
              <a:rPr lang="en-US" dirty="0" smtClean="0"/>
              <a:t>Tools</a:t>
            </a:r>
            <a:endParaRPr lang="en-US" dirty="0"/>
          </a:p>
          <a:p>
            <a:r>
              <a:rPr lang="en-US" dirty="0" smtClean="0"/>
              <a:t>Resources</a:t>
            </a:r>
            <a:endParaRPr lang="en-US" dirty="0"/>
          </a:p>
          <a:p>
            <a:r>
              <a:rPr lang="en-US" dirty="0" smtClean="0"/>
              <a:t>Anatomy of an XNA Mobile App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/>
              <a:t>More information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182562" tIns="46038" rIns="182562" bIns="46038"/>
          <a:lstStyle/>
          <a:p>
            <a:r>
              <a:rPr lang="en-US" dirty="0"/>
              <a:t>c</a:t>
            </a:r>
            <a:r>
              <a:rPr lang="en-US" dirty="0" smtClean="0"/>
              <a:t>reate.msdn.com</a:t>
            </a:r>
            <a:endParaRPr lang="en-US" dirty="0"/>
          </a:p>
          <a:p>
            <a:r>
              <a:rPr lang="en-US" dirty="0" smtClean="0"/>
              <a:t>Twitter: @</a:t>
            </a:r>
            <a:r>
              <a:rPr lang="en-US" dirty="0" err="1" smtClean="0"/>
              <a:t>fernandozamoraj</a:t>
            </a:r>
            <a:endParaRPr lang="en-US" dirty="0" smtClean="0"/>
          </a:p>
          <a:p>
            <a:r>
              <a:rPr lang="en-US" dirty="0" smtClean="0"/>
              <a:t>Blog: Fernandozamorajimenez.blogspot.com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ff training presentation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Staff training presentation</Template>
  <TotalTime>3399</TotalTime>
  <Words>131</Words>
  <Application>Microsoft Office PowerPoint</Application>
  <PresentationFormat>On-screen Show (4:3)</PresentationFormat>
  <Paragraphs>42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Staff training presentation</vt:lpstr>
      <vt:lpstr>XNA Programming on Windows Phone 7</vt:lpstr>
      <vt:lpstr>Windows Phone Development</vt:lpstr>
      <vt:lpstr>Agenda</vt:lpstr>
      <vt:lpstr>Tools Required</vt:lpstr>
      <vt:lpstr>Game Publishing</vt:lpstr>
      <vt:lpstr>Using XnaMobileUnit</vt:lpstr>
      <vt:lpstr>Demonstrate Building an App</vt:lpstr>
      <vt:lpstr>Summary</vt:lpstr>
      <vt:lpstr>More information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XNA Programming on Windows Phone 7</dc:title>
  <dc:creator>Fernando</dc:creator>
  <cp:lastModifiedBy>Fernando</cp:lastModifiedBy>
  <cp:revision>13</cp:revision>
  <dcterms:created xsi:type="dcterms:W3CDTF">2011-05-24T01:17:16Z</dcterms:created>
  <dcterms:modified xsi:type="dcterms:W3CDTF">2011-06-02T13:19:36Z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TC010130221033</vt:lpwstr>
  </property>
</Properties>
</file>