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Proxima Nova Extrabold"/>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47CA89-00AD-4B63-A8D6-AC2DF6467099}">
  <a:tblStyle styleId="{C747CA89-00AD-4B63-A8D6-AC2DF646709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1" Type="http://schemas.openxmlformats.org/officeDocument/2006/relationships/font" Target="fonts/ProximaNovaExtrabo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t>
            </a:r>
            <a:endParaRPr/>
          </a:p>
          <a:p>
            <a:pPr indent="0" lvl="0" marL="0" rtl="0" algn="l">
              <a:spcBef>
                <a:spcPts val="0"/>
              </a:spcBef>
              <a:spcAft>
                <a:spcPts val="0"/>
              </a:spcAft>
              <a:buNone/>
            </a:pPr>
            <a:r>
              <a:rPr lang="en"/>
              <a:t>Hola y bienvenidos al taller número 4 de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a:t>
            </a:r>
            <a:endParaRPr/>
          </a:p>
          <a:p>
            <a:pPr indent="0" lvl="0" marL="0" rtl="0" algn="l">
              <a:spcBef>
                <a:spcPts val="0"/>
              </a:spcBef>
              <a:spcAft>
                <a:spcPts val="0"/>
              </a:spcAft>
              <a:buNone/>
            </a:pPr>
            <a:r>
              <a:rPr lang="en"/>
              <a:t>Hello and welcome to the Go Workshop number four.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626fecb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c626fecbf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 se encuentra en la capa se sesión del modelo OSI, este corre sobre TCP/IP en las capas de transporte y red, pero esto ya lo saben, sigamos.</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 is on the session layer in the OSI model, it runs over the TCP/IP on the transport and network layers but you knew this already, let’s carry on.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626fecbfe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c626fecbfe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Luego tenemos que funciona es un protocolo de tipo cliente-servidor donde el cliente hace peticiones y el servidor las responde, el cliente añade a sus peticiones un encabezado que permite al servidor tener la información necesaria para responder de vuelta a su cliente. Independientemente del verbo o método que el cliente defina, el servidor siempre estará obligado a responder con un código de estado en su encabezado, 200 para éxito. Esto también ya lo saben.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Then we find that HTTP is a client-server protocol, where the client makes requests and the host answers them, the client adds a header to the request that allows the server to have the necessary information for answering back. Despite the method the client uses, the server must return a status code on its response header, 200 is a successful request. You know this too.</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626fecbfe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c626fecbfe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Ahora que recordamos esas bases vamos a manejar un error en http en Go, echen un vistazo a este código, empezamos con unos imports y el main.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TRANSICIÓN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 </a:t>
            </a:r>
            <a:r>
              <a:rPr lang="en">
                <a:solidFill>
                  <a:schemeClr val="dk1"/>
                </a:solidFill>
              </a:rPr>
              <a:t>Estas líneas son un sencillo servidor con un endpoint, si miran con atención, devolverá un error 500 (Internal server error) hasta aquí todo bien.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Ahora vamos a hacerle una petición, como es un error 500 pues cachamos el error y no llegamos a la última línea porque log.fatal nos sacará del programa.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&lt;Mostrar ejecución fallida y regresar a la presentación&gt;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Bueno, resulta que sí vimos un código 500 pero el error que esperábamos nunca llegó.</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Vamos a arreglarlo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Now that we remember all the basic stuff we’re gonna handle an http error in Go, let’s take a look at this piece of code, we start with importa, main function.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TRANSITION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lines are a very simple server with an endpoint, if you look carefully, you’ll get a 500 error code (internal server error) so far so good.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Now we’re gonna make it a request, it’s a 500 error code so let’s catch the error and we won’t fall to the last line because fatal.log will terminate the process.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&lt;Show bad execution and go back into presentation&gt;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Well… we saw a 500 code, but the error we were expecting to happen didn’t happen.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fix this.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c626fecbf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c626fecbfe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Entonces, los códigos de respuesta HTTP son parte del protocolo, la librería HTTP de Go no los considera errores porque solo está considerando un error cuando una de las capas inferiores no permite la comunicación adecuada con el servidor. Los códigos de respuesta son manejados por nuestros clientes, así es como definimos las políticas de reintento, alertas de fallos y procedimientos similares.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&lt;Transicion&gt;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Miren la pantalla de Gopher, si el código de respuesta es diferente a un código de éxito entonces manejamos la situación, vamos a ver.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&lt;Mostrar el cambio en el código&gt;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HTTP response codes are part of the protocol, Go’s HTTP library doesn’t consider them errors because errors only apply when something on the lower layers is not allowing to communicate properly with the server. The response codes are handled by your client so you can create retry policies, alert triggers and related procedures.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Look at Gopher’s screen, if the response code is different to a success code then we handle it, let me show you in 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&lt;Show code change&gt;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626fecbf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c626fecbfe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Hablemos de teteras.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Transición.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¿Sabías que el error número 418 en el protocolo HTTP está definido para cuando le ordenas a una tetera por accidente hacer un café?, No es que los diseñadores del protocolo se hayan vuelto locos, es que era april fools y decidieron dejar un huevecillo de Pascua entre los RFC’s del protocolo.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Aprovechando el tema dejenme mostrarles más códigos de respuesta declarados en la librería http, no tienen que usar números mágicos si tienen estas constantes.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&lt;Cambiar al IDE y mostrarlo&gt;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talk about tea pots.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Did you know that error 418 in the http protocol is defined when you accidentally tell a teapot to brew some coffee? It’s not that the protocol designers went nuts, this code appeared on an april fools day and they leaved it like a small easter egg.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While we are talking about this let me show how you more response codes in go’s standard http library, you don’t need to use hardcoded integers if you have these constants.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626fecb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c626fecbf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Flash question! Respondan usando las reacciones que están en pantalla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&lt;Transicion&gt;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Cuando estamos manejando peticiones http en un cliente, que tipo de códigos de estado deberíamos considerar validar al menos?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&lt;Transicion&gt;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200, 400, 500, todos los anteriores.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En este punto del bootcamp muchos de ustedes ya habrán entrado en contacto con esta característica del lenguaje, al menos para inicializar el repositorio, en el material de estudio que les dimos está disponible de manera extendida el uso de Go modules, hoy vamos a hacer un pequeño repaso sobre esa información.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this point of the bootcamp, you might have found this Go language trait, at least for initializing the repository, in the study material we gave to you is available extended information about Go modules use, today we’re just gonna make a quick review.</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626fecb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c626fecbf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Para inicializar un proyecto solo necesitamos usar el comando go mod init seguido por el nombre del proyecto sin espacios de preferencia en un formato de URL válido.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Esta definición del nombre es importante porque Go utiliza esa ruta fuera del GOPATH como la dirección de tu código fuente. Hacer caso omiso de esta recomendación puede traer problemas en la solución de dependencias.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&lt;Cambiar a consola&gt;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Crear directorio y entrar.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mod init github.com/usuario/proyecto.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Mostrar contenido del directorio y los archivos mod y sum.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For initializing a project we need to use the go mod init command followd by the project’s name without spaces, URL format is strictly advised.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name definition is important because Go uses this path outside of the GOPATH variable, like the address in your source code. Ignoring this recommendation might cause issues in the future when trying to solve dependencies.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&lt;switch to a shell, example 2&gt;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Create a directory and cd into 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mod init github.com/etyberick/project.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List directory contents and mod and sum files.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626fecbfe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c626fecbfe_1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El comando go get sirve para importar librerías al proyecto.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 verdad que se puede omitir este comando si haces go build a un proyecto con dependencias declaradas pues intentará resolverlas al momento de compilación.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&lt;Go back to shell&gt;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Primero probemos el comando importando algo sencillo. </a:t>
            </a:r>
            <a:r>
              <a:rPr lang="en">
                <a:solidFill>
                  <a:schemeClr val="dk1"/>
                </a:solidFill>
              </a:rPr>
              <a:t>g</a:t>
            </a:r>
            <a:r>
              <a:rPr lang="en">
                <a:solidFill>
                  <a:schemeClr val="dk1"/>
                </a:solidFill>
              </a:rPr>
              <a:t>o get github.com/sirupsen/logrus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Luego revisamos los archivos del proyecto una vez más. </a:t>
            </a:r>
            <a:r>
              <a:rPr lang="en">
                <a:solidFill>
                  <a:schemeClr val="dk1"/>
                </a:solidFill>
              </a:rPr>
              <a:t>l</a:t>
            </a:r>
            <a:r>
              <a:rPr lang="en">
                <a:solidFill>
                  <a:schemeClr val="dk1"/>
                </a:solidFill>
              </a:rPr>
              <a:t>s; cat go.mod; cat go.sum</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get is used for importing libraries into the project.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true this command can be ommited when you’re building a project that has dependencies already declared because it will try to get them at compilation 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&lt;Go back to shell&gt;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First let’s try the command trying to import something simple. </a:t>
            </a:r>
            <a:r>
              <a:rPr lang="en">
                <a:solidFill>
                  <a:schemeClr val="dk1"/>
                </a:solidFill>
              </a:rPr>
              <a:t>go get github.com/sirupsen/logrus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Then we check the project files once more. Ls; cat go.mod; cat go.sum</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626fecbfe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c626fecbfe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&lt;Cambiar al ejemplo 3&gt;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&lt;mostrar el archivo main.go&gt;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&lt;llamar a go get ./...&gt;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En mi caso no está mostrando nada porque estas librerías ya fueron importadas por go mod pero en el caso de ustedes si no las han usado anteriormente les mostrará el progreso en cada descarga</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a:t>
            </a:r>
            <a:r>
              <a:rPr lang="en">
                <a:solidFill>
                  <a:schemeClr val="dk1"/>
                </a:solidFill>
              </a:rPr>
              <a:t>Switch to example 3&gt;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&lt;Show the main.go file, it has 3 libraries with 3 small tests.&gt;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&gt;Call the go get ./…&gt;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my case it’s not showing anything because these libraries are already cached by go mod but in your case it will verbose the progress on each download.</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El workshop de hoy es organizado por Álvaro Cueva, quien es un desarrollador profesional de Go con 4 años de experiencia, es fan de los Broncos de Denver y disfruta de juegos de mesa y videojuegos. &lt;We need more info here&gt;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Today’s workshop will be hosted by Álvaro Cueva who is a professional Go developer, Broncos fan and board and videogame lover.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c626fecbfe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c626fecbfe_1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mod tidy tiene como único propósito hacer la vida más fácil administrando las dependencias de tu proyecto.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Si tu borras una librería del proyecto y haces go mod tidy, se encargará de actualizar el archivo go.mod y el archivo go.sum.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&lt;switch back to example 3 and remove a library in main.go before calling go mod tidy&gt;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mod tidy has as only purpose to make your life easier by managing your project dependencies.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delete a library from the project and you run go mod tidy, it will update the go.mod and the go.sum files for you.</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&lt;switch back to example 3 and remove a library in main.go before calling go mod tidy&gt;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626fecbfe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c626fecbfe_1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Ya para cerrar el tema de módulos quiero mostrarles un pequeño truco que me ayudó a mi cuando era el único en mi equipo desarrollando microservicios en Go y migrando código repetido a librerías específicas.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Imagina que tienes un proyecto y por alguna razón estás haciendo una librería para ese proyecto al mismo tiempo.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necesitas subir la librería a ningún lado y estar haciendo prueba tras prueba conforme avanzas, tampoco necesitas engañar a Go haciendole creer que existe metiendola en el GOPATH.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Simplemente necesitas añadir una directiva al archivo de go.mod y podrás hacer trabajo totalmente local con tu proyecto y tu librería, dejame mostrarte.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&lt;Show example 4 and example 4 library, try to build, then call go mod tidy and show the difference&gt;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Before closing this topic I’d like to show you a small trick that helped me when I was working as the only team member developing Go microservices, moving repeated code into specific libraries.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imagine you are working in a project and for some reason you’re maintaining a library it uses at the same 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don’t need to upload the library somewhere or trick the GOPATH making it believe it already downloaded 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just need to add a small directive to the go.mod file and you will be able to make full local work with your project and library, let me show you.</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&lt;Show example 4 and example 4 library, try to build, then call go mod tidy and show the difference&gt;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626fecbf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c626fecbfe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Flash question! Respondan usando las reacciones de zoom.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Go no le importan los tags de versionado semántico, si la librería está en la versión 2 se importa sin problemas de todos modos.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si se preocupa por la versión, cualquier cosa arriba de la versión 1 necesita una importación especial. Dejenme mostrarles.</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Flash question answer using zoom reactions.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doesn’t care about semantic versioning tags, if the library is at version 2 it gets imported without problem anyway.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Go cares about the version, anything above version 1 needs a special import way. Let me show you.</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626fecb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c626fecbf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Las pruebas unitarias en Go son muy fáciles de crear, lo primero que hay que hacer es tener al menos un archivo cuyo sufijo sea guión bajo seguido de test.go.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Dentro de ese archivo, las funciones necesitan iniciar con la palabra Test seguidas por un nombre y un parámetro de tipo testing.T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 puede ayudarte a validar las pruebas.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El comando go test permite mostrará si una prueba falló. Si deseas ver mas información, añade el flag -V</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Vamos a repasar rápido como funciona esto.</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Unit testing in Go is easy to do, first you need to have at least one file with the suffix underscore test.go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Inside that file, Testing functions should start with the word Test followed by a name and a parameter type of Testing.T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go test command will show you if any test failed, if you want to see more informatión on your tests add the -V flag.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make a quick review.</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626fecbfe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c626fecbfe_1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Las pruebas unitarias en Go son muy fáciles de crear, lo primero que hay que hacer es tener al menos un archivo cuyo sufijo sea guión bajo seguido de test.go.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Dentro de ese archivo, las funciones necesitan iniciar con la palabra Test seguidas por un nombre y un parámetro de tipo testing.T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 puede ayudarte a validar las pruebas.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El comando go test permite mostrará si una prueba falló. Si deseas ver mas información, añade el flag -V</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Vamos a repasar rápido como funciona esto.</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Unit testing in Go is easy to do, first you need to have at least one file with the suffix underscore test.go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Inside that file, Testing functions should start with the word Test followed by a name and a parameter type of Testing.T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go test command will show you if any test failed, if you want to see more informatión on your tests add the -V flag.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Let’s make a quick review.</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c626fecbfe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c626fecbfe_1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Flash question! Respondan usando las reacciones de zoom.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Es una buena práctica en las pruebas unitarias llamar API’s externas.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&lt;Wait for answer, 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La respuesta es no, las pruebas unitarias no necesitan validar nada externo al proyecto, el contexto de ese tipo de pruebas se les conoce como pruebas de integración.</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Flash question answer using zoom reactions.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Is a good practice to call external API’s during unit tests.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&lt;Wait for answer, transition&gt;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answer is no, the unit tests don’t need to validate anything external to the project, the context of that kind of tests is known as integration tests.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Hemos llegado al final de la presentación, por favor clonen este repositorio mientras dedicamos unos minutos a responder algunas de las preguntas que han estado enviando o que deseen expresar en este momento.</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Hemos llegado al final de nuestra presentación, esperamos que hasta aqui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Y también estoy yo, Erick López, soy graduado de este mismo bootcamp, tengo 3 años usando Go, disfruto aprender sobre temas de ciberseguridad en mi tiempo libre, también disfruto de los juegos en general, pueden encontrarme en slack por mi nombre completo. Si se preguntan por qué tomé el bootcamp es porque en mi trabajo anterior era el único programador de Go y al no poder hacer un code review con mi team me di cuenta que aprendí malos hábitos que el bootcamp me ayudó a corregir.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t>and me, Erick López, I’m a graduated student from this bootcamp, I’ve been using go for 3 years, I enjoy learning about cybersecurity in my free time, I also enjoy different types of games, you can reach me on slack by my full name. If you’re wondering why I took the bootcamp anyway is because I was the only Go developer in my former job and I learned bad habits that the bootcamp helped me fixing.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Recuerden que es una cortesía identificarse en zoom con su nombre y apellido, por favor silencien sus micrófonos hasta que se les dé la palabra, escriban dudas referentes a los temas que estamos viendo en el chat y nos encargaremos de responderlas cuando lleguemos a la sección de preguntas y respuestas, finalmente les animo a encender la cámara pero si les pasa como a mi que tienen problemas de conectividad no pasa nada si las mantienen apagadas.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Remember that is nice to identify yourself using your full name, please mute your mic until you’re given the floor, type any topic related questions and we will answer them when we reach the Q&amp;A section, finally I encourage you to turn on your camera but if any of y’all have connection issues like me it’s okay if we leave it like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Hay una pequeña dinámica que quiero manejar con ustedes a lo largo de la presentación, cuando vean las diapositivas de “Flash Question” por favor respondan usando las reacciones de zoom para contestar.</a:t>
            </a:r>
            <a:endParaRPr>
              <a:solidFill>
                <a:schemeClr val="dk1"/>
              </a:solidFill>
            </a:endParaRPr>
          </a:p>
          <a:p>
            <a:pPr indent="0" lvl="0" marL="0" rtl="0" algn="l">
              <a:spcBef>
                <a:spcPts val="0"/>
              </a:spcBef>
              <a:spcAft>
                <a:spcPts val="0"/>
              </a:spcAft>
              <a:buNone/>
            </a:pPr>
            <a:r>
              <a:rPr lang="en">
                <a:solidFill>
                  <a:schemeClr val="dk1"/>
                </a:solidFill>
              </a:rPr>
              <a:t>Vamos a hacer una de prueba, en base a lo que han aprendido, responde si o no, ¿una estructura implementa una interfaz dependiendo de sus miembros? &lt;Pausa&gt;</a:t>
            </a:r>
            <a:endParaRPr>
              <a:solidFill>
                <a:schemeClr val="dk1"/>
              </a:solidFill>
            </a:endParaRPr>
          </a:p>
          <a:p>
            <a:pPr indent="0" lvl="0" marL="0" rtl="0" algn="l">
              <a:spcBef>
                <a:spcPts val="0"/>
              </a:spcBef>
              <a:spcAft>
                <a:spcPts val="0"/>
              </a:spcAft>
              <a:buNone/>
            </a:pPr>
            <a:r>
              <a:rPr lang="en">
                <a:solidFill>
                  <a:schemeClr val="dk1"/>
                </a:solidFill>
              </a:rPr>
              <a:t>Ok, veamos la respuesta. &lt;Transición&gt;</a:t>
            </a:r>
            <a:endParaRPr>
              <a:solidFill>
                <a:schemeClr val="dk1"/>
              </a:solidFill>
            </a:endParaRPr>
          </a:p>
          <a:p>
            <a:pPr indent="0" lvl="0" marL="0" rtl="0" algn="l">
              <a:spcBef>
                <a:spcPts val="0"/>
              </a:spcBef>
              <a:spcAft>
                <a:spcPts val="0"/>
              </a:spcAft>
              <a:buNone/>
            </a:pPr>
            <a:r>
              <a:rPr lang="en">
                <a:solidFill>
                  <a:schemeClr val="dk1"/>
                </a:solidFill>
              </a:rPr>
              <a:t>No, la interfaz se implementa a través de los métodos, esto de hecho, es lo que nos permite hacer composiciones de diferentes interfaces en una sola estructura.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There’s a small dynamic I’d like to handle with you on this presentation, when you see the “Flash question” slides please answer zoom reactions for answering.</a:t>
            </a:r>
            <a:endParaRPr>
              <a:solidFill>
                <a:schemeClr val="dk1"/>
              </a:solidFill>
            </a:endParaRPr>
          </a:p>
          <a:p>
            <a:pPr indent="0" lvl="0" marL="0" rtl="0" algn="l">
              <a:spcBef>
                <a:spcPts val="0"/>
              </a:spcBef>
              <a:spcAft>
                <a:spcPts val="0"/>
              </a:spcAft>
              <a:buNone/>
            </a:pPr>
            <a:r>
              <a:rPr lang="en">
                <a:solidFill>
                  <a:schemeClr val="dk1"/>
                </a:solidFill>
              </a:rPr>
              <a:t>Let’s do a small test, based on what you’ve learned so far, answer yes or no, The structure implements an interface depending on it’s members? &lt;Pause&gt;</a:t>
            </a:r>
            <a:endParaRPr>
              <a:solidFill>
                <a:schemeClr val="dk1"/>
              </a:solidFill>
            </a:endParaRPr>
          </a:p>
          <a:p>
            <a:pPr indent="0" lvl="0" marL="0" rtl="0" algn="l">
              <a:spcBef>
                <a:spcPts val="0"/>
              </a:spcBef>
              <a:spcAft>
                <a:spcPts val="0"/>
              </a:spcAft>
              <a:buNone/>
            </a:pPr>
            <a:r>
              <a:rPr lang="en">
                <a:solidFill>
                  <a:schemeClr val="dk1"/>
                </a:solidFill>
              </a:rPr>
              <a:t>Ok, let’s see the answer &lt;Transition&gt;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 the interface is implemented through the methods, this, in fact, is what allows us to do compositions of different interfaces in a single structure.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Estamos en nuestra cuarta semana y con ello tenemos también nuestro cuarto workshop, el día de hoy.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in our fourth bootcamp week, that means today’s the fourth workshop.</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 ello viene la segunda entrega, que se espera ocurra en esta semana, este es el penúltimo workshop.</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second project delivery comes after this workshop, on this week, we’re 1 workshop away from the last one.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 agenda de hoy consiste en una presentación de una hora, un reto de programación de 45 minutos y una sección de preguntas y respuestas. Para el challenge se les pedirá tener su editor de código a la mano, aún no necesitan tenerlo en pantalla pero tenganlo a la mano por favor. Los temas son manejo de peticiones fallidas en http, módulos en go y pruebas unitarias.</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Today’s agenda will consist of a hour presentation, a 45 minutes coding challenge and a Q&amp;A section. For this challenge you will need to have a code editor, you don’t need to have it on screen right now but please be ready to use it later. Today topics will be failed request handling, modules and unit testing.</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Empecemos con el manejo de peticiones HTTP. Una API puede ser implementada sobre cualquier protocolo, sin embargo es muy común que se haga en el protocolo HTTP, para ello necesitamos saber algunas bases sobre el protocolo asi que hagamos un rápido repaso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begin with HTTP requests, an API can be implemented on any protocol, however is common to make them using the HTTP protocol, for that we need to understand some basic things about the protocol, let’s make a quick review.</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
  <p:cSld name="TITLE_1_1">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442500" y="3396825"/>
            <a:ext cx="4129500" cy="77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500"/>
              <a:buFont typeface="Proxima Nova"/>
              <a:buNone/>
              <a:defRPr>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9pPr>
          </a:lstStyle>
          <a:p/>
        </p:txBody>
      </p:sp>
      <p:sp>
        <p:nvSpPr>
          <p:cNvPr id="11" name="Google Shape;11;p2"/>
          <p:cNvSpPr/>
          <p:nvPr/>
        </p:nvSpPr>
        <p:spPr>
          <a:xfrm>
            <a:off x="463218" y="3180225"/>
            <a:ext cx="2677800" cy="720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463225" y="1278225"/>
            <a:ext cx="4108800" cy="17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200"/>
              <a:buFont typeface="Proxima Nova Extrabold"/>
              <a:buNone/>
              <a:defRPr sz="4200">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2pPr>
            <a:lvl3pPr lvl="2"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3pPr>
            <a:lvl4pPr lvl="3"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4pPr>
            <a:lvl5pPr lvl="4"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5pPr>
            <a:lvl6pPr lvl="5"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6pPr>
            <a:lvl7pPr lvl="6"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7pPr>
            <a:lvl8pPr lvl="7"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8pPr>
            <a:lvl9pPr lvl="8"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9pPr>
          </a:lstStyle>
          <a:p/>
        </p:txBody>
      </p:sp>
      <p:grpSp>
        <p:nvGrpSpPr>
          <p:cNvPr id="13" name="Google Shape;13;p2"/>
          <p:cNvGrpSpPr/>
          <p:nvPr/>
        </p:nvGrpSpPr>
        <p:grpSpPr>
          <a:xfrm>
            <a:off x="463242" y="457168"/>
            <a:ext cx="514597" cy="342991"/>
            <a:chOff x="466725" y="1990225"/>
            <a:chExt cx="1155100" cy="770075"/>
          </a:xfrm>
        </p:grpSpPr>
        <p:sp>
          <p:nvSpPr>
            <p:cNvPr id="14" name="Google Shape;14;p2"/>
            <p:cNvSpPr/>
            <p:nvPr/>
          </p:nvSpPr>
          <p:spPr>
            <a:xfrm>
              <a:off x="698850" y="2137450"/>
              <a:ext cx="224625" cy="32100"/>
            </a:xfrm>
            <a:custGeom>
              <a:rect b="b" l="l" r="r" t="t"/>
              <a:pathLst>
                <a:path extrusionOk="0" h="1284" w="8985">
                  <a:moveTo>
                    <a:pt x="680" y="0"/>
                  </a:moveTo>
                  <a:lnTo>
                    <a:pt x="378" y="76"/>
                  </a:lnTo>
                  <a:lnTo>
                    <a:pt x="227" y="227"/>
                  </a:lnTo>
                  <a:lnTo>
                    <a:pt x="76" y="378"/>
                  </a:lnTo>
                  <a:lnTo>
                    <a:pt x="1" y="680"/>
                  </a:lnTo>
                  <a:lnTo>
                    <a:pt x="76" y="906"/>
                  </a:lnTo>
                  <a:lnTo>
                    <a:pt x="227" y="1133"/>
                  </a:lnTo>
                  <a:lnTo>
                    <a:pt x="378" y="1284"/>
                  </a:lnTo>
                  <a:lnTo>
                    <a:pt x="8607" y="1284"/>
                  </a:lnTo>
                  <a:lnTo>
                    <a:pt x="8758" y="1133"/>
                  </a:lnTo>
                  <a:lnTo>
                    <a:pt x="8909" y="906"/>
                  </a:lnTo>
                  <a:lnTo>
                    <a:pt x="8985" y="680"/>
                  </a:lnTo>
                  <a:lnTo>
                    <a:pt x="8909" y="378"/>
                  </a:lnTo>
                  <a:lnTo>
                    <a:pt x="8758" y="227"/>
                  </a:lnTo>
                  <a:lnTo>
                    <a:pt x="8607" y="76"/>
                  </a:lnTo>
                  <a:lnTo>
                    <a:pt x="8305" y="0"/>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674325" y="2273325"/>
              <a:ext cx="249150" cy="32125"/>
            </a:xfrm>
            <a:custGeom>
              <a:rect b="b" l="l" r="r" t="t"/>
              <a:pathLst>
                <a:path extrusionOk="0" h="1285" w="9966">
                  <a:moveTo>
                    <a:pt x="453" y="1"/>
                  </a:moveTo>
                  <a:lnTo>
                    <a:pt x="227" y="152"/>
                  </a:lnTo>
                  <a:lnTo>
                    <a:pt x="76" y="378"/>
                  </a:lnTo>
                  <a:lnTo>
                    <a:pt x="0" y="605"/>
                  </a:lnTo>
                  <a:lnTo>
                    <a:pt x="76" y="907"/>
                  </a:lnTo>
                  <a:lnTo>
                    <a:pt x="227" y="1058"/>
                  </a:lnTo>
                  <a:lnTo>
                    <a:pt x="453" y="1209"/>
                  </a:lnTo>
                  <a:lnTo>
                    <a:pt x="680" y="1284"/>
                  </a:lnTo>
                  <a:lnTo>
                    <a:pt x="9286" y="1284"/>
                  </a:lnTo>
                  <a:lnTo>
                    <a:pt x="9513" y="1209"/>
                  </a:lnTo>
                  <a:lnTo>
                    <a:pt x="9739" y="1058"/>
                  </a:lnTo>
                  <a:lnTo>
                    <a:pt x="9890" y="907"/>
                  </a:lnTo>
                  <a:lnTo>
                    <a:pt x="9966" y="605"/>
                  </a:lnTo>
                  <a:lnTo>
                    <a:pt x="9890" y="378"/>
                  </a:lnTo>
                  <a:lnTo>
                    <a:pt x="9739" y="152"/>
                  </a:lnTo>
                  <a:lnTo>
                    <a:pt x="9513" y="1"/>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46025" y="2407325"/>
              <a:ext cx="277450" cy="32125"/>
            </a:xfrm>
            <a:custGeom>
              <a:rect b="b" l="l" r="r" t="t"/>
              <a:pathLst>
                <a:path extrusionOk="0" h="1285" w="11098">
                  <a:moveTo>
                    <a:pt x="680" y="1"/>
                  </a:moveTo>
                  <a:lnTo>
                    <a:pt x="453" y="76"/>
                  </a:lnTo>
                  <a:lnTo>
                    <a:pt x="227" y="227"/>
                  </a:lnTo>
                  <a:lnTo>
                    <a:pt x="76" y="378"/>
                  </a:lnTo>
                  <a:lnTo>
                    <a:pt x="0" y="680"/>
                  </a:lnTo>
                  <a:lnTo>
                    <a:pt x="76" y="907"/>
                  </a:lnTo>
                  <a:lnTo>
                    <a:pt x="227" y="1133"/>
                  </a:lnTo>
                  <a:lnTo>
                    <a:pt x="453" y="1284"/>
                  </a:lnTo>
                  <a:lnTo>
                    <a:pt x="10645" y="1284"/>
                  </a:lnTo>
                  <a:lnTo>
                    <a:pt x="10871" y="1133"/>
                  </a:lnTo>
                  <a:lnTo>
                    <a:pt x="11022" y="907"/>
                  </a:lnTo>
                  <a:lnTo>
                    <a:pt x="11098" y="680"/>
                  </a:lnTo>
                  <a:lnTo>
                    <a:pt x="11022" y="378"/>
                  </a:lnTo>
                  <a:lnTo>
                    <a:pt x="10871" y="227"/>
                  </a:lnTo>
                  <a:lnTo>
                    <a:pt x="10645" y="76"/>
                  </a:lnTo>
                  <a:lnTo>
                    <a:pt x="10418" y="1"/>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163150" y="2137450"/>
              <a:ext cx="224625" cy="32100"/>
            </a:xfrm>
            <a:custGeom>
              <a:rect b="b" l="l" r="r" t="t"/>
              <a:pathLst>
                <a:path extrusionOk="0" h="1284" w="8985">
                  <a:moveTo>
                    <a:pt x="605" y="0"/>
                  </a:moveTo>
                  <a:lnTo>
                    <a:pt x="378" y="76"/>
                  </a:lnTo>
                  <a:lnTo>
                    <a:pt x="152" y="227"/>
                  </a:lnTo>
                  <a:lnTo>
                    <a:pt x="1" y="378"/>
                  </a:lnTo>
                  <a:lnTo>
                    <a:pt x="1" y="680"/>
                  </a:lnTo>
                  <a:lnTo>
                    <a:pt x="1" y="906"/>
                  </a:lnTo>
                  <a:lnTo>
                    <a:pt x="152" y="1133"/>
                  </a:lnTo>
                  <a:lnTo>
                    <a:pt x="378" y="1284"/>
                  </a:lnTo>
                  <a:lnTo>
                    <a:pt x="8532" y="1284"/>
                  </a:lnTo>
                  <a:lnTo>
                    <a:pt x="8758" y="1133"/>
                  </a:lnTo>
                  <a:lnTo>
                    <a:pt x="8909" y="906"/>
                  </a:lnTo>
                  <a:lnTo>
                    <a:pt x="8985" y="680"/>
                  </a:lnTo>
                  <a:lnTo>
                    <a:pt x="8909" y="378"/>
                  </a:lnTo>
                  <a:lnTo>
                    <a:pt x="8758" y="227"/>
                  </a:lnTo>
                  <a:lnTo>
                    <a:pt x="8532" y="76"/>
                  </a:lnTo>
                  <a:lnTo>
                    <a:pt x="8305" y="0"/>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163150" y="2273325"/>
              <a:ext cx="247275" cy="32125"/>
            </a:xfrm>
            <a:custGeom>
              <a:rect b="b" l="l" r="r" t="t"/>
              <a:pathLst>
                <a:path extrusionOk="0" h="1285" w="9891">
                  <a:moveTo>
                    <a:pt x="378" y="1"/>
                  </a:moveTo>
                  <a:lnTo>
                    <a:pt x="152" y="152"/>
                  </a:lnTo>
                  <a:lnTo>
                    <a:pt x="76" y="378"/>
                  </a:lnTo>
                  <a:lnTo>
                    <a:pt x="1" y="605"/>
                  </a:lnTo>
                  <a:lnTo>
                    <a:pt x="76" y="907"/>
                  </a:lnTo>
                  <a:lnTo>
                    <a:pt x="152" y="1058"/>
                  </a:lnTo>
                  <a:lnTo>
                    <a:pt x="378" y="1209"/>
                  </a:lnTo>
                  <a:lnTo>
                    <a:pt x="680" y="1284"/>
                  </a:lnTo>
                  <a:lnTo>
                    <a:pt x="9211" y="1284"/>
                  </a:lnTo>
                  <a:lnTo>
                    <a:pt x="9513" y="1209"/>
                  </a:lnTo>
                  <a:lnTo>
                    <a:pt x="9740" y="1058"/>
                  </a:lnTo>
                  <a:lnTo>
                    <a:pt x="9891" y="907"/>
                  </a:lnTo>
                  <a:lnTo>
                    <a:pt x="9891" y="605"/>
                  </a:lnTo>
                  <a:lnTo>
                    <a:pt x="9891" y="378"/>
                  </a:lnTo>
                  <a:lnTo>
                    <a:pt x="9740" y="152"/>
                  </a:lnTo>
                  <a:lnTo>
                    <a:pt x="9513" y="1"/>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246200" y="2407325"/>
              <a:ext cx="194425" cy="32125"/>
            </a:xfrm>
            <a:custGeom>
              <a:rect b="b" l="l" r="r" t="t"/>
              <a:pathLst>
                <a:path extrusionOk="0" h="1285" w="7777">
                  <a:moveTo>
                    <a:pt x="756" y="1"/>
                  </a:moveTo>
                  <a:lnTo>
                    <a:pt x="454" y="76"/>
                  </a:lnTo>
                  <a:lnTo>
                    <a:pt x="227" y="227"/>
                  </a:lnTo>
                  <a:lnTo>
                    <a:pt x="76" y="378"/>
                  </a:lnTo>
                  <a:lnTo>
                    <a:pt x="1" y="680"/>
                  </a:lnTo>
                  <a:lnTo>
                    <a:pt x="76" y="907"/>
                  </a:lnTo>
                  <a:lnTo>
                    <a:pt x="227" y="1133"/>
                  </a:lnTo>
                  <a:lnTo>
                    <a:pt x="454" y="1284"/>
                  </a:lnTo>
                  <a:lnTo>
                    <a:pt x="7324" y="1284"/>
                  </a:lnTo>
                  <a:lnTo>
                    <a:pt x="7550" y="1133"/>
                  </a:lnTo>
                  <a:lnTo>
                    <a:pt x="7701" y="907"/>
                  </a:lnTo>
                  <a:lnTo>
                    <a:pt x="7777" y="680"/>
                  </a:lnTo>
                  <a:lnTo>
                    <a:pt x="7701" y="378"/>
                  </a:lnTo>
                  <a:lnTo>
                    <a:pt x="7550" y="227"/>
                  </a:lnTo>
                  <a:lnTo>
                    <a:pt x="7324" y="76"/>
                  </a:lnTo>
                  <a:lnTo>
                    <a:pt x="7022" y="1"/>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66725" y="1990225"/>
              <a:ext cx="1155100" cy="770075"/>
            </a:xfrm>
            <a:custGeom>
              <a:rect b="b" l="l" r="r" t="t"/>
              <a:pathLst>
                <a:path extrusionOk="0" h="30803" w="46204">
                  <a:moveTo>
                    <a:pt x="39560" y="2114"/>
                  </a:moveTo>
                  <a:lnTo>
                    <a:pt x="39560" y="2190"/>
                  </a:lnTo>
                  <a:lnTo>
                    <a:pt x="43863" y="22800"/>
                  </a:lnTo>
                  <a:lnTo>
                    <a:pt x="30802" y="22800"/>
                  </a:lnTo>
                  <a:lnTo>
                    <a:pt x="27858" y="16987"/>
                  </a:lnTo>
                  <a:lnTo>
                    <a:pt x="27556" y="16685"/>
                  </a:lnTo>
                  <a:lnTo>
                    <a:pt x="27405" y="16534"/>
                  </a:lnTo>
                  <a:lnTo>
                    <a:pt x="27178" y="16458"/>
                  </a:lnTo>
                  <a:lnTo>
                    <a:pt x="26801" y="16383"/>
                  </a:lnTo>
                  <a:lnTo>
                    <a:pt x="26423" y="16458"/>
                  </a:lnTo>
                  <a:lnTo>
                    <a:pt x="26121" y="16685"/>
                  </a:lnTo>
                  <a:lnTo>
                    <a:pt x="25895" y="16987"/>
                  </a:lnTo>
                  <a:lnTo>
                    <a:pt x="21290" y="27330"/>
                  </a:lnTo>
                  <a:lnTo>
                    <a:pt x="18949" y="23253"/>
                  </a:lnTo>
                  <a:lnTo>
                    <a:pt x="18798" y="23027"/>
                  </a:lnTo>
                  <a:lnTo>
                    <a:pt x="18572" y="22876"/>
                  </a:lnTo>
                  <a:lnTo>
                    <a:pt x="18345" y="22725"/>
                  </a:lnTo>
                  <a:lnTo>
                    <a:pt x="2416" y="22725"/>
                  </a:lnTo>
                  <a:lnTo>
                    <a:pt x="6719" y="2190"/>
                  </a:lnTo>
                  <a:lnTo>
                    <a:pt x="6719" y="2114"/>
                  </a:lnTo>
                  <a:lnTo>
                    <a:pt x="22045" y="2114"/>
                  </a:lnTo>
                  <a:lnTo>
                    <a:pt x="22045" y="2190"/>
                  </a:lnTo>
                  <a:lnTo>
                    <a:pt x="22045" y="12004"/>
                  </a:lnTo>
                  <a:lnTo>
                    <a:pt x="22120" y="12382"/>
                  </a:lnTo>
                  <a:lnTo>
                    <a:pt x="22347" y="12759"/>
                  </a:lnTo>
                  <a:lnTo>
                    <a:pt x="22724" y="12986"/>
                  </a:lnTo>
                  <a:lnTo>
                    <a:pt x="23102" y="13061"/>
                  </a:lnTo>
                  <a:lnTo>
                    <a:pt x="23555" y="12986"/>
                  </a:lnTo>
                  <a:lnTo>
                    <a:pt x="23857" y="12759"/>
                  </a:lnTo>
                  <a:lnTo>
                    <a:pt x="24083" y="12382"/>
                  </a:lnTo>
                  <a:lnTo>
                    <a:pt x="24234" y="12004"/>
                  </a:lnTo>
                  <a:lnTo>
                    <a:pt x="24234" y="2190"/>
                  </a:lnTo>
                  <a:lnTo>
                    <a:pt x="24234" y="2114"/>
                  </a:lnTo>
                  <a:close/>
                  <a:moveTo>
                    <a:pt x="5813" y="1"/>
                  </a:moveTo>
                  <a:lnTo>
                    <a:pt x="5511" y="76"/>
                  </a:lnTo>
                  <a:lnTo>
                    <a:pt x="5134" y="227"/>
                  </a:lnTo>
                  <a:lnTo>
                    <a:pt x="4907" y="529"/>
                  </a:lnTo>
                  <a:lnTo>
                    <a:pt x="4756" y="831"/>
                  </a:lnTo>
                  <a:lnTo>
                    <a:pt x="0" y="23555"/>
                  </a:lnTo>
                  <a:lnTo>
                    <a:pt x="0" y="23781"/>
                  </a:lnTo>
                  <a:lnTo>
                    <a:pt x="75" y="24083"/>
                  </a:lnTo>
                  <a:lnTo>
                    <a:pt x="151" y="24234"/>
                  </a:lnTo>
                  <a:lnTo>
                    <a:pt x="226" y="24461"/>
                  </a:lnTo>
                  <a:lnTo>
                    <a:pt x="453" y="24612"/>
                  </a:lnTo>
                  <a:lnTo>
                    <a:pt x="604" y="24763"/>
                  </a:lnTo>
                  <a:lnTo>
                    <a:pt x="830" y="24838"/>
                  </a:lnTo>
                  <a:lnTo>
                    <a:pt x="17439" y="24838"/>
                  </a:lnTo>
                  <a:lnTo>
                    <a:pt x="20459" y="30199"/>
                  </a:lnTo>
                  <a:lnTo>
                    <a:pt x="20610" y="30425"/>
                  </a:lnTo>
                  <a:lnTo>
                    <a:pt x="20837" y="30652"/>
                  </a:lnTo>
                  <a:lnTo>
                    <a:pt x="21139" y="30727"/>
                  </a:lnTo>
                  <a:lnTo>
                    <a:pt x="21365" y="30803"/>
                  </a:lnTo>
                  <a:lnTo>
                    <a:pt x="21441" y="30803"/>
                  </a:lnTo>
                  <a:lnTo>
                    <a:pt x="21743" y="30727"/>
                  </a:lnTo>
                  <a:lnTo>
                    <a:pt x="21969" y="30576"/>
                  </a:lnTo>
                  <a:lnTo>
                    <a:pt x="22196" y="30425"/>
                  </a:lnTo>
                  <a:lnTo>
                    <a:pt x="22347" y="30123"/>
                  </a:lnTo>
                  <a:lnTo>
                    <a:pt x="26952" y="19931"/>
                  </a:lnTo>
                  <a:lnTo>
                    <a:pt x="29217" y="24310"/>
                  </a:lnTo>
                  <a:lnTo>
                    <a:pt x="29368" y="24612"/>
                  </a:lnTo>
                  <a:lnTo>
                    <a:pt x="29594" y="24763"/>
                  </a:lnTo>
                  <a:lnTo>
                    <a:pt x="29821" y="24838"/>
                  </a:lnTo>
                  <a:lnTo>
                    <a:pt x="30123" y="24914"/>
                  </a:lnTo>
                  <a:lnTo>
                    <a:pt x="45373" y="24914"/>
                  </a:lnTo>
                  <a:lnTo>
                    <a:pt x="45599" y="24838"/>
                  </a:lnTo>
                  <a:lnTo>
                    <a:pt x="45826" y="24687"/>
                  </a:lnTo>
                  <a:lnTo>
                    <a:pt x="45977" y="24536"/>
                  </a:lnTo>
                  <a:lnTo>
                    <a:pt x="46128" y="24310"/>
                  </a:lnTo>
                  <a:lnTo>
                    <a:pt x="46203" y="24159"/>
                  </a:lnTo>
                  <a:lnTo>
                    <a:pt x="46203" y="23857"/>
                  </a:lnTo>
                  <a:lnTo>
                    <a:pt x="46203" y="23630"/>
                  </a:lnTo>
                  <a:lnTo>
                    <a:pt x="41447" y="831"/>
                  </a:lnTo>
                  <a:lnTo>
                    <a:pt x="41296" y="529"/>
                  </a:lnTo>
                  <a:lnTo>
                    <a:pt x="41069" y="227"/>
                  </a:lnTo>
                  <a:lnTo>
                    <a:pt x="40768" y="76"/>
                  </a:lnTo>
                  <a:lnTo>
                    <a:pt x="40390" y="1"/>
                  </a:lnTo>
                  <a:close/>
                </a:path>
              </a:pathLst>
            </a:custGeom>
            <a:solidFill>
              <a:srgbClr val="661E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
          <p:cNvGrpSpPr/>
          <p:nvPr/>
        </p:nvGrpSpPr>
        <p:grpSpPr>
          <a:xfrm>
            <a:off x="1060210" y="457168"/>
            <a:ext cx="676882" cy="275736"/>
            <a:chOff x="1578150" y="1990225"/>
            <a:chExt cx="1519375" cy="619075"/>
          </a:xfrm>
        </p:grpSpPr>
        <p:sp>
          <p:nvSpPr>
            <p:cNvPr id="22" name="Google Shape;22;p2"/>
            <p:cNvSpPr/>
            <p:nvPr/>
          </p:nvSpPr>
          <p:spPr>
            <a:xfrm>
              <a:off x="1580050" y="1990225"/>
              <a:ext cx="217075" cy="349200"/>
            </a:xfrm>
            <a:custGeom>
              <a:rect b="b" l="l" r="r" t="t"/>
              <a:pathLst>
                <a:path extrusionOk="0" h="13968" w="8683">
                  <a:moveTo>
                    <a:pt x="0" y="1"/>
                  </a:moveTo>
                  <a:lnTo>
                    <a:pt x="1661" y="13967"/>
                  </a:lnTo>
                  <a:lnTo>
                    <a:pt x="3398" y="13967"/>
                  </a:lnTo>
                  <a:lnTo>
                    <a:pt x="4228" y="6267"/>
                  </a:lnTo>
                  <a:lnTo>
                    <a:pt x="4983" y="13967"/>
                  </a:lnTo>
                  <a:lnTo>
                    <a:pt x="6795" y="13967"/>
                  </a:lnTo>
                  <a:lnTo>
                    <a:pt x="8682" y="1"/>
                  </a:lnTo>
                  <a:lnTo>
                    <a:pt x="6719" y="1"/>
                  </a:lnTo>
                  <a:lnTo>
                    <a:pt x="5889" y="8833"/>
                  </a:lnTo>
                  <a:lnTo>
                    <a:pt x="5209" y="1"/>
                  </a:lnTo>
                  <a:lnTo>
                    <a:pt x="3624" y="1"/>
                  </a:lnTo>
                  <a:lnTo>
                    <a:pt x="2794" y="8833"/>
                  </a:lnTo>
                  <a:lnTo>
                    <a:pt x="2114"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1870700" y="1990225"/>
              <a:ext cx="52875" cy="349200"/>
            </a:xfrm>
            <a:custGeom>
              <a:rect b="b" l="l" r="r" t="t"/>
              <a:pathLst>
                <a:path extrusionOk="0" h="13968" w="2115">
                  <a:moveTo>
                    <a:pt x="1" y="1"/>
                  </a:moveTo>
                  <a:lnTo>
                    <a:pt x="1" y="13967"/>
                  </a:lnTo>
                  <a:lnTo>
                    <a:pt x="2114" y="13967"/>
                  </a:lnTo>
                  <a:lnTo>
                    <a:pt x="2114"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002825" y="1990225"/>
              <a:ext cx="124575" cy="349200"/>
            </a:xfrm>
            <a:custGeom>
              <a:rect b="b" l="l" r="r" t="t"/>
              <a:pathLst>
                <a:path extrusionOk="0" h="13968" w="4983">
                  <a:moveTo>
                    <a:pt x="151" y="1"/>
                  </a:moveTo>
                  <a:lnTo>
                    <a:pt x="151" y="2039"/>
                  </a:lnTo>
                  <a:lnTo>
                    <a:pt x="2643" y="2039"/>
                  </a:lnTo>
                  <a:lnTo>
                    <a:pt x="0" y="13212"/>
                  </a:lnTo>
                  <a:lnTo>
                    <a:pt x="0" y="13967"/>
                  </a:lnTo>
                  <a:lnTo>
                    <a:pt x="4832" y="13967"/>
                  </a:lnTo>
                  <a:lnTo>
                    <a:pt x="4832" y="11929"/>
                  </a:lnTo>
                  <a:lnTo>
                    <a:pt x="2341" y="11929"/>
                  </a:lnTo>
                  <a:lnTo>
                    <a:pt x="4983" y="755"/>
                  </a:lnTo>
                  <a:lnTo>
                    <a:pt x="4983"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2208550" y="1990225"/>
              <a:ext cx="111375" cy="349200"/>
            </a:xfrm>
            <a:custGeom>
              <a:rect b="b" l="l" r="r" t="t"/>
              <a:pathLst>
                <a:path extrusionOk="0" h="13968" w="4455">
                  <a:moveTo>
                    <a:pt x="0" y="1"/>
                  </a:moveTo>
                  <a:lnTo>
                    <a:pt x="0" y="13967"/>
                  </a:lnTo>
                  <a:lnTo>
                    <a:pt x="4454" y="13967"/>
                  </a:lnTo>
                  <a:lnTo>
                    <a:pt x="4454" y="11853"/>
                  </a:lnTo>
                  <a:lnTo>
                    <a:pt x="2114" y="11853"/>
                  </a:lnTo>
                  <a:lnTo>
                    <a:pt x="2114" y="7701"/>
                  </a:lnTo>
                  <a:lnTo>
                    <a:pt x="3699" y="7701"/>
                  </a:lnTo>
                  <a:lnTo>
                    <a:pt x="3699" y="5814"/>
                  </a:lnTo>
                  <a:lnTo>
                    <a:pt x="2114" y="5814"/>
                  </a:lnTo>
                  <a:lnTo>
                    <a:pt x="2114" y="2039"/>
                  </a:lnTo>
                  <a:lnTo>
                    <a:pt x="4454" y="2039"/>
                  </a:lnTo>
                  <a:lnTo>
                    <a:pt x="4454"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410500" y="1990225"/>
              <a:ext cx="107600" cy="349200"/>
            </a:xfrm>
            <a:custGeom>
              <a:rect b="b" l="l" r="r" t="t"/>
              <a:pathLst>
                <a:path extrusionOk="0" h="13968" w="4304">
                  <a:moveTo>
                    <a:pt x="0" y="1"/>
                  </a:moveTo>
                  <a:lnTo>
                    <a:pt x="0" y="13967"/>
                  </a:lnTo>
                  <a:lnTo>
                    <a:pt x="4303" y="13967"/>
                  </a:lnTo>
                  <a:lnTo>
                    <a:pt x="4303" y="12533"/>
                  </a:lnTo>
                  <a:lnTo>
                    <a:pt x="1510" y="12533"/>
                  </a:lnTo>
                  <a:lnTo>
                    <a:pt x="1510"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606775" y="1990225"/>
              <a:ext cx="37775" cy="349200"/>
            </a:xfrm>
            <a:custGeom>
              <a:rect b="b" l="l" r="r" t="t"/>
              <a:pathLst>
                <a:path extrusionOk="0" h="13968" w="1511">
                  <a:moveTo>
                    <a:pt x="1" y="1"/>
                  </a:moveTo>
                  <a:lnTo>
                    <a:pt x="1" y="13967"/>
                  </a:lnTo>
                  <a:lnTo>
                    <a:pt x="1511" y="13967"/>
                  </a:lnTo>
                  <a:lnTo>
                    <a:pt x="1511"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746450" y="1990225"/>
              <a:ext cx="139700" cy="349200"/>
            </a:xfrm>
            <a:custGeom>
              <a:rect b="b" l="l" r="r" t="t"/>
              <a:pathLst>
                <a:path extrusionOk="0" h="13968" w="5588">
                  <a:moveTo>
                    <a:pt x="0" y="1"/>
                  </a:moveTo>
                  <a:lnTo>
                    <a:pt x="0" y="13967"/>
                  </a:lnTo>
                  <a:lnTo>
                    <a:pt x="1435" y="13967"/>
                  </a:lnTo>
                  <a:lnTo>
                    <a:pt x="1435" y="4681"/>
                  </a:lnTo>
                  <a:lnTo>
                    <a:pt x="2114" y="6871"/>
                  </a:lnTo>
                  <a:lnTo>
                    <a:pt x="4455" y="13967"/>
                  </a:lnTo>
                  <a:lnTo>
                    <a:pt x="5587" y="13967"/>
                  </a:lnTo>
                  <a:lnTo>
                    <a:pt x="5587" y="1"/>
                  </a:lnTo>
                  <a:lnTo>
                    <a:pt x="4153" y="1"/>
                  </a:lnTo>
                  <a:lnTo>
                    <a:pt x="4153" y="9437"/>
                  </a:lnTo>
                  <a:lnTo>
                    <a:pt x="3473" y="7173"/>
                  </a:lnTo>
                  <a:lnTo>
                    <a:pt x="1359"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986150" y="1990225"/>
              <a:ext cx="111375" cy="349200"/>
            </a:xfrm>
            <a:custGeom>
              <a:rect b="b" l="l" r="r" t="t"/>
              <a:pathLst>
                <a:path extrusionOk="0" h="13968" w="4455">
                  <a:moveTo>
                    <a:pt x="0" y="1"/>
                  </a:moveTo>
                  <a:lnTo>
                    <a:pt x="0" y="13967"/>
                  </a:lnTo>
                  <a:lnTo>
                    <a:pt x="4454" y="13967"/>
                  </a:lnTo>
                  <a:lnTo>
                    <a:pt x="4454" y="12533"/>
                  </a:lnTo>
                  <a:lnTo>
                    <a:pt x="1510" y="12533"/>
                  </a:lnTo>
                  <a:lnTo>
                    <a:pt x="1510" y="7399"/>
                  </a:lnTo>
                  <a:lnTo>
                    <a:pt x="3624" y="7399"/>
                  </a:lnTo>
                  <a:lnTo>
                    <a:pt x="3624" y="6040"/>
                  </a:lnTo>
                  <a:lnTo>
                    <a:pt x="1510" y="6040"/>
                  </a:lnTo>
                  <a:lnTo>
                    <a:pt x="1510" y="1359"/>
                  </a:lnTo>
                  <a:lnTo>
                    <a:pt x="4454" y="1359"/>
                  </a:lnTo>
                  <a:lnTo>
                    <a:pt x="4454"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1578150" y="2426200"/>
              <a:ext cx="156675" cy="181225"/>
            </a:xfrm>
            <a:custGeom>
              <a:rect b="b" l="l" r="r" t="t"/>
              <a:pathLst>
                <a:path extrusionOk="0" h="7249" w="6267">
                  <a:moveTo>
                    <a:pt x="3096" y="1586"/>
                  </a:moveTo>
                  <a:lnTo>
                    <a:pt x="4077" y="4380"/>
                  </a:lnTo>
                  <a:lnTo>
                    <a:pt x="2190" y="4380"/>
                  </a:lnTo>
                  <a:lnTo>
                    <a:pt x="3096" y="1586"/>
                  </a:lnTo>
                  <a:close/>
                  <a:moveTo>
                    <a:pt x="2266" y="1"/>
                  </a:moveTo>
                  <a:lnTo>
                    <a:pt x="2266" y="152"/>
                  </a:lnTo>
                  <a:lnTo>
                    <a:pt x="1" y="7097"/>
                  </a:lnTo>
                  <a:lnTo>
                    <a:pt x="1" y="7173"/>
                  </a:lnTo>
                  <a:lnTo>
                    <a:pt x="152" y="7248"/>
                  </a:lnTo>
                  <a:lnTo>
                    <a:pt x="1209" y="7248"/>
                  </a:lnTo>
                  <a:lnTo>
                    <a:pt x="1360" y="7173"/>
                  </a:lnTo>
                  <a:lnTo>
                    <a:pt x="1435" y="7097"/>
                  </a:lnTo>
                  <a:lnTo>
                    <a:pt x="1888" y="5663"/>
                  </a:lnTo>
                  <a:lnTo>
                    <a:pt x="4379" y="5663"/>
                  </a:lnTo>
                  <a:lnTo>
                    <a:pt x="4757" y="7022"/>
                  </a:lnTo>
                  <a:lnTo>
                    <a:pt x="4908" y="7173"/>
                  </a:lnTo>
                  <a:lnTo>
                    <a:pt x="5059" y="7248"/>
                  </a:lnTo>
                  <a:lnTo>
                    <a:pt x="6116" y="7248"/>
                  </a:lnTo>
                  <a:lnTo>
                    <a:pt x="6267" y="7173"/>
                  </a:lnTo>
                  <a:lnTo>
                    <a:pt x="6191" y="7097"/>
                  </a:lnTo>
                  <a:lnTo>
                    <a:pt x="4002" y="152"/>
                  </a:lnTo>
                  <a:lnTo>
                    <a:pt x="3926"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1795200" y="2422425"/>
              <a:ext cx="145350" cy="186875"/>
            </a:xfrm>
            <a:custGeom>
              <a:rect b="b" l="l" r="r" t="t"/>
              <a:pathLst>
                <a:path extrusionOk="0" h="7475" w="5814">
                  <a:moveTo>
                    <a:pt x="3700" y="1"/>
                  </a:moveTo>
                  <a:lnTo>
                    <a:pt x="2945" y="76"/>
                  </a:lnTo>
                  <a:lnTo>
                    <a:pt x="2266" y="303"/>
                  </a:lnTo>
                  <a:lnTo>
                    <a:pt x="1586" y="680"/>
                  </a:lnTo>
                  <a:lnTo>
                    <a:pt x="1058" y="1133"/>
                  </a:lnTo>
                  <a:lnTo>
                    <a:pt x="605" y="1662"/>
                  </a:lnTo>
                  <a:lnTo>
                    <a:pt x="303" y="2266"/>
                  </a:lnTo>
                  <a:lnTo>
                    <a:pt x="76" y="3021"/>
                  </a:lnTo>
                  <a:lnTo>
                    <a:pt x="1" y="3776"/>
                  </a:lnTo>
                  <a:lnTo>
                    <a:pt x="76" y="4531"/>
                  </a:lnTo>
                  <a:lnTo>
                    <a:pt x="303" y="5210"/>
                  </a:lnTo>
                  <a:lnTo>
                    <a:pt x="605" y="5889"/>
                  </a:lnTo>
                  <a:lnTo>
                    <a:pt x="1058" y="6418"/>
                  </a:lnTo>
                  <a:lnTo>
                    <a:pt x="1586" y="6871"/>
                  </a:lnTo>
                  <a:lnTo>
                    <a:pt x="2190" y="7173"/>
                  </a:lnTo>
                  <a:lnTo>
                    <a:pt x="2945" y="7399"/>
                  </a:lnTo>
                  <a:lnTo>
                    <a:pt x="3700" y="7475"/>
                  </a:lnTo>
                  <a:lnTo>
                    <a:pt x="4228" y="7475"/>
                  </a:lnTo>
                  <a:lnTo>
                    <a:pt x="4757" y="7324"/>
                  </a:lnTo>
                  <a:lnTo>
                    <a:pt x="5361" y="7097"/>
                  </a:lnTo>
                  <a:lnTo>
                    <a:pt x="5663" y="6946"/>
                  </a:lnTo>
                  <a:lnTo>
                    <a:pt x="5814" y="6795"/>
                  </a:lnTo>
                  <a:lnTo>
                    <a:pt x="5738" y="6644"/>
                  </a:lnTo>
                  <a:lnTo>
                    <a:pt x="5210" y="5814"/>
                  </a:lnTo>
                  <a:lnTo>
                    <a:pt x="5134" y="5739"/>
                  </a:lnTo>
                  <a:lnTo>
                    <a:pt x="4983" y="5814"/>
                  </a:lnTo>
                  <a:lnTo>
                    <a:pt x="4681" y="5965"/>
                  </a:lnTo>
                  <a:lnTo>
                    <a:pt x="4379" y="6040"/>
                  </a:lnTo>
                  <a:lnTo>
                    <a:pt x="4002" y="6116"/>
                  </a:lnTo>
                  <a:lnTo>
                    <a:pt x="3700" y="6191"/>
                  </a:lnTo>
                  <a:lnTo>
                    <a:pt x="3247" y="6116"/>
                  </a:lnTo>
                  <a:lnTo>
                    <a:pt x="2794" y="5965"/>
                  </a:lnTo>
                  <a:lnTo>
                    <a:pt x="2341" y="5739"/>
                  </a:lnTo>
                  <a:lnTo>
                    <a:pt x="2039" y="5437"/>
                  </a:lnTo>
                  <a:lnTo>
                    <a:pt x="1737" y="5135"/>
                  </a:lnTo>
                  <a:lnTo>
                    <a:pt x="1511" y="4682"/>
                  </a:lnTo>
                  <a:lnTo>
                    <a:pt x="1435" y="4229"/>
                  </a:lnTo>
                  <a:lnTo>
                    <a:pt x="1360" y="3776"/>
                  </a:lnTo>
                  <a:lnTo>
                    <a:pt x="1435" y="3323"/>
                  </a:lnTo>
                  <a:lnTo>
                    <a:pt x="1511" y="2870"/>
                  </a:lnTo>
                  <a:lnTo>
                    <a:pt x="1737" y="2417"/>
                  </a:lnTo>
                  <a:lnTo>
                    <a:pt x="2039" y="2039"/>
                  </a:lnTo>
                  <a:lnTo>
                    <a:pt x="2341" y="1813"/>
                  </a:lnTo>
                  <a:lnTo>
                    <a:pt x="2794" y="1586"/>
                  </a:lnTo>
                  <a:lnTo>
                    <a:pt x="3171" y="1435"/>
                  </a:lnTo>
                  <a:lnTo>
                    <a:pt x="3700" y="1360"/>
                  </a:lnTo>
                  <a:lnTo>
                    <a:pt x="4002" y="1360"/>
                  </a:lnTo>
                  <a:lnTo>
                    <a:pt x="4304" y="1435"/>
                  </a:lnTo>
                  <a:lnTo>
                    <a:pt x="4606" y="1586"/>
                  </a:lnTo>
                  <a:lnTo>
                    <a:pt x="4908" y="1737"/>
                  </a:lnTo>
                  <a:lnTo>
                    <a:pt x="5059" y="1737"/>
                  </a:lnTo>
                  <a:lnTo>
                    <a:pt x="5210" y="1662"/>
                  </a:lnTo>
                  <a:lnTo>
                    <a:pt x="5738" y="831"/>
                  </a:lnTo>
                  <a:lnTo>
                    <a:pt x="5738" y="680"/>
                  </a:lnTo>
                  <a:lnTo>
                    <a:pt x="5663" y="605"/>
                  </a:lnTo>
                  <a:lnTo>
                    <a:pt x="5210" y="303"/>
                  </a:lnTo>
                  <a:lnTo>
                    <a:pt x="4757" y="152"/>
                  </a:lnTo>
                  <a:lnTo>
                    <a:pt x="4228" y="76"/>
                  </a:lnTo>
                  <a:lnTo>
                    <a:pt x="3700"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2010375" y="2426200"/>
              <a:ext cx="154775" cy="181225"/>
            </a:xfrm>
            <a:custGeom>
              <a:rect b="b" l="l" r="r" t="t"/>
              <a:pathLst>
                <a:path extrusionOk="0" h="7249" w="6191">
                  <a:moveTo>
                    <a:pt x="3095" y="1586"/>
                  </a:moveTo>
                  <a:lnTo>
                    <a:pt x="4001" y="4380"/>
                  </a:lnTo>
                  <a:lnTo>
                    <a:pt x="2190" y="4380"/>
                  </a:lnTo>
                  <a:lnTo>
                    <a:pt x="3095" y="1586"/>
                  </a:lnTo>
                  <a:close/>
                  <a:moveTo>
                    <a:pt x="2265" y="1"/>
                  </a:moveTo>
                  <a:lnTo>
                    <a:pt x="2190" y="152"/>
                  </a:lnTo>
                  <a:lnTo>
                    <a:pt x="0" y="7097"/>
                  </a:lnTo>
                  <a:lnTo>
                    <a:pt x="0" y="7173"/>
                  </a:lnTo>
                  <a:lnTo>
                    <a:pt x="76" y="7248"/>
                  </a:lnTo>
                  <a:lnTo>
                    <a:pt x="1208" y="7248"/>
                  </a:lnTo>
                  <a:lnTo>
                    <a:pt x="1359" y="7173"/>
                  </a:lnTo>
                  <a:lnTo>
                    <a:pt x="1435" y="7097"/>
                  </a:lnTo>
                  <a:lnTo>
                    <a:pt x="1812" y="5663"/>
                  </a:lnTo>
                  <a:lnTo>
                    <a:pt x="4303" y="5663"/>
                  </a:lnTo>
                  <a:lnTo>
                    <a:pt x="4756" y="7022"/>
                  </a:lnTo>
                  <a:lnTo>
                    <a:pt x="4832" y="7173"/>
                  </a:lnTo>
                  <a:lnTo>
                    <a:pt x="4983" y="7248"/>
                  </a:lnTo>
                  <a:lnTo>
                    <a:pt x="6115" y="7248"/>
                  </a:lnTo>
                  <a:lnTo>
                    <a:pt x="6191" y="7173"/>
                  </a:lnTo>
                  <a:lnTo>
                    <a:pt x="6191" y="7097"/>
                  </a:lnTo>
                  <a:lnTo>
                    <a:pt x="4001" y="152"/>
                  </a:lnTo>
                  <a:lnTo>
                    <a:pt x="3926"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242525" y="2426200"/>
              <a:ext cx="158550" cy="181225"/>
            </a:xfrm>
            <a:custGeom>
              <a:rect b="b" l="l" r="r" t="t"/>
              <a:pathLst>
                <a:path extrusionOk="0" h="7249" w="6342">
                  <a:moveTo>
                    <a:pt x="2642" y="1284"/>
                  </a:moveTo>
                  <a:lnTo>
                    <a:pt x="3095" y="1360"/>
                  </a:lnTo>
                  <a:lnTo>
                    <a:pt x="3548" y="1511"/>
                  </a:lnTo>
                  <a:lnTo>
                    <a:pt x="3926" y="1662"/>
                  </a:lnTo>
                  <a:lnTo>
                    <a:pt x="4303" y="1964"/>
                  </a:lnTo>
                  <a:lnTo>
                    <a:pt x="4605" y="2266"/>
                  </a:lnTo>
                  <a:lnTo>
                    <a:pt x="4756" y="2719"/>
                  </a:lnTo>
                  <a:lnTo>
                    <a:pt x="4907" y="3096"/>
                  </a:lnTo>
                  <a:lnTo>
                    <a:pt x="4983" y="3625"/>
                  </a:lnTo>
                  <a:lnTo>
                    <a:pt x="4907" y="4078"/>
                  </a:lnTo>
                  <a:lnTo>
                    <a:pt x="4756" y="4531"/>
                  </a:lnTo>
                  <a:lnTo>
                    <a:pt x="4605" y="4908"/>
                  </a:lnTo>
                  <a:lnTo>
                    <a:pt x="4303" y="5210"/>
                  </a:lnTo>
                  <a:lnTo>
                    <a:pt x="3926" y="5512"/>
                  </a:lnTo>
                  <a:lnTo>
                    <a:pt x="3548" y="5738"/>
                  </a:lnTo>
                  <a:lnTo>
                    <a:pt x="3095" y="5814"/>
                  </a:lnTo>
                  <a:lnTo>
                    <a:pt x="2642" y="5889"/>
                  </a:lnTo>
                  <a:lnTo>
                    <a:pt x="1359" y="5889"/>
                  </a:lnTo>
                  <a:lnTo>
                    <a:pt x="1359" y="1284"/>
                  </a:lnTo>
                  <a:close/>
                  <a:moveTo>
                    <a:pt x="0" y="1"/>
                  </a:moveTo>
                  <a:lnTo>
                    <a:pt x="0" y="152"/>
                  </a:lnTo>
                  <a:lnTo>
                    <a:pt x="0" y="7097"/>
                  </a:lnTo>
                  <a:lnTo>
                    <a:pt x="0" y="7173"/>
                  </a:lnTo>
                  <a:lnTo>
                    <a:pt x="151" y="7248"/>
                  </a:lnTo>
                  <a:lnTo>
                    <a:pt x="2718" y="7248"/>
                  </a:lnTo>
                  <a:lnTo>
                    <a:pt x="3397" y="7173"/>
                  </a:lnTo>
                  <a:lnTo>
                    <a:pt x="4077" y="6946"/>
                  </a:lnTo>
                  <a:lnTo>
                    <a:pt x="4681" y="6644"/>
                  </a:lnTo>
                  <a:lnTo>
                    <a:pt x="5285" y="6191"/>
                  </a:lnTo>
                  <a:lnTo>
                    <a:pt x="5738" y="5663"/>
                  </a:lnTo>
                  <a:lnTo>
                    <a:pt x="6040" y="5059"/>
                  </a:lnTo>
                  <a:lnTo>
                    <a:pt x="6266" y="4380"/>
                  </a:lnTo>
                  <a:lnTo>
                    <a:pt x="6342" y="3625"/>
                  </a:lnTo>
                  <a:lnTo>
                    <a:pt x="6266" y="2870"/>
                  </a:lnTo>
                  <a:lnTo>
                    <a:pt x="6040" y="2190"/>
                  </a:lnTo>
                  <a:lnTo>
                    <a:pt x="5738" y="1586"/>
                  </a:lnTo>
                  <a:lnTo>
                    <a:pt x="5285" y="1058"/>
                  </a:lnTo>
                  <a:lnTo>
                    <a:pt x="4756" y="605"/>
                  </a:lnTo>
                  <a:lnTo>
                    <a:pt x="4152" y="303"/>
                  </a:lnTo>
                  <a:lnTo>
                    <a:pt x="3473" y="76"/>
                  </a:lnTo>
                  <a:lnTo>
                    <a:pt x="2718"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482225" y="2426200"/>
              <a:ext cx="111375" cy="181225"/>
            </a:xfrm>
            <a:custGeom>
              <a:rect b="b" l="l" r="r" t="t"/>
              <a:pathLst>
                <a:path extrusionOk="0" h="7249" w="4455">
                  <a:moveTo>
                    <a:pt x="0" y="1"/>
                  </a:moveTo>
                  <a:lnTo>
                    <a:pt x="0" y="152"/>
                  </a:lnTo>
                  <a:lnTo>
                    <a:pt x="0" y="7097"/>
                  </a:lnTo>
                  <a:lnTo>
                    <a:pt x="0" y="7173"/>
                  </a:lnTo>
                  <a:lnTo>
                    <a:pt x="151" y="7248"/>
                  </a:lnTo>
                  <a:lnTo>
                    <a:pt x="4303" y="7248"/>
                  </a:lnTo>
                  <a:lnTo>
                    <a:pt x="4454" y="7173"/>
                  </a:lnTo>
                  <a:lnTo>
                    <a:pt x="4454" y="7097"/>
                  </a:lnTo>
                  <a:lnTo>
                    <a:pt x="4454" y="6040"/>
                  </a:lnTo>
                  <a:lnTo>
                    <a:pt x="4454" y="5965"/>
                  </a:lnTo>
                  <a:lnTo>
                    <a:pt x="4303" y="5889"/>
                  </a:lnTo>
                  <a:lnTo>
                    <a:pt x="1359" y="5889"/>
                  </a:lnTo>
                  <a:lnTo>
                    <a:pt x="1359" y="4229"/>
                  </a:lnTo>
                  <a:lnTo>
                    <a:pt x="4077" y="4229"/>
                  </a:lnTo>
                  <a:lnTo>
                    <a:pt x="4077" y="4078"/>
                  </a:lnTo>
                  <a:lnTo>
                    <a:pt x="4077" y="3096"/>
                  </a:lnTo>
                  <a:lnTo>
                    <a:pt x="4077" y="3021"/>
                  </a:lnTo>
                  <a:lnTo>
                    <a:pt x="3926" y="2945"/>
                  </a:lnTo>
                  <a:lnTo>
                    <a:pt x="1359" y="2945"/>
                  </a:lnTo>
                  <a:lnTo>
                    <a:pt x="1359" y="1284"/>
                  </a:lnTo>
                  <a:lnTo>
                    <a:pt x="4454" y="1284"/>
                  </a:lnTo>
                  <a:lnTo>
                    <a:pt x="4454" y="1133"/>
                  </a:lnTo>
                  <a:lnTo>
                    <a:pt x="4454" y="152"/>
                  </a:lnTo>
                  <a:lnTo>
                    <a:pt x="4454"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678500" y="2426200"/>
              <a:ext cx="188775" cy="181225"/>
            </a:xfrm>
            <a:custGeom>
              <a:rect b="b" l="l" r="r" t="t"/>
              <a:pathLst>
                <a:path extrusionOk="0" h="7249" w="7551">
                  <a:moveTo>
                    <a:pt x="1" y="1"/>
                  </a:moveTo>
                  <a:lnTo>
                    <a:pt x="1" y="152"/>
                  </a:lnTo>
                  <a:lnTo>
                    <a:pt x="1" y="7097"/>
                  </a:lnTo>
                  <a:lnTo>
                    <a:pt x="1" y="7173"/>
                  </a:lnTo>
                  <a:lnTo>
                    <a:pt x="152" y="7248"/>
                  </a:lnTo>
                  <a:lnTo>
                    <a:pt x="1208" y="7248"/>
                  </a:lnTo>
                  <a:lnTo>
                    <a:pt x="1284" y="7173"/>
                  </a:lnTo>
                  <a:lnTo>
                    <a:pt x="1359" y="7097"/>
                  </a:lnTo>
                  <a:lnTo>
                    <a:pt x="1359" y="2115"/>
                  </a:lnTo>
                  <a:lnTo>
                    <a:pt x="3247" y="6116"/>
                  </a:lnTo>
                  <a:lnTo>
                    <a:pt x="3398" y="6191"/>
                  </a:lnTo>
                  <a:lnTo>
                    <a:pt x="3473" y="6267"/>
                  </a:lnTo>
                  <a:lnTo>
                    <a:pt x="4077" y="6267"/>
                  </a:lnTo>
                  <a:lnTo>
                    <a:pt x="4228" y="6191"/>
                  </a:lnTo>
                  <a:lnTo>
                    <a:pt x="4304" y="6116"/>
                  </a:lnTo>
                  <a:lnTo>
                    <a:pt x="6191" y="2115"/>
                  </a:lnTo>
                  <a:lnTo>
                    <a:pt x="6191" y="7097"/>
                  </a:lnTo>
                  <a:lnTo>
                    <a:pt x="6267" y="7173"/>
                  </a:lnTo>
                  <a:lnTo>
                    <a:pt x="6418" y="7248"/>
                  </a:lnTo>
                  <a:lnTo>
                    <a:pt x="7399" y="7248"/>
                  </a:lnTo>
                  <a:lnTo>
                    <a:pt x="7550" y="7173"/>
                  </a:lnTo>
                  <a:lnTo>
                    <a:pt x="7550" y="7097"/>
                  </a:lnTo>
                  <a:lnTo>
                    <a:pt x="7550" y="152"/>
                  </a:lnTo>
                  <a:lnTo>
                    <a:pt x="7550" y="1"/>
                  </a:lnTo>
                  <a:lnTo>
                    <a:pt x="5889" y="1"/>
                  </a:lnTo>
                  <a:lnTo>
                    <a:pt x="5814" y="152"/>
                  </a:lnTo>
                  <a:lnTo>
                    <a:pt x="3775" y="4304"/>
                  </a:lnTo>
                  <a:lnTo>
                    <a:pt x="1812" y="152"/>
                  </a:lnTo>
                  <a:lnTo>
                    <a:pt x="1661"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944625" y="2426200"/>
              <a:ext cx="149125" cy="181225"/>
            </a:xfrm>
            <a:custGeom>
              <a:rect b="b" l="l" r="r" t="t"/>
              <a:pathLst>
                <a:path extrusionOk="0" h="7249" w="5965">
                  <a:moveTo>
                    <a:pt x="76" y="1"/>
                  </a:moveTo>
                  <a:lnTo>
                    <a:pt x="0" y="76"/>
                  </a:lnTo>
                  <a:lnTo>
                    <a:pt x="0" y="152"/>
                  </a:lnTo>
                  <a:lnTo>
                    <a:pt x="2341" y="3700"/>
                  </a:lnTo>
                  <a:lnTo>
                    <a:pt x="2341" y="7097"/>
                  </a:lnTo>
                  <a:lnTo>
                    <a:pt x="2341" y="7173"/>
                  </a:lnTo>
                  <a:lnTo>
                    <a:pt x="2492" y="7248"/>
                  </a:lnTo>
                  <a:lnTo>
                    <a:pt x="3473" y="7248"/>
                  </a:lnTo>
                  <a:lnTo>
                    <a:pt x="3624" y="7173"/>
                  </a:lnTo>
                  <a:lnTo>
                    <a:pt x="3700" y="7097"/>
                  </a:lnTo>
                  <a:lnTo>
                    <a:pt x="3700" y="3700"/>
                  </a:lnTo>
                  <a:lnTo>
                    <a:pt x="5965" y="152"/>
                  </a:lnTo>
                  <a:lnTo>
                    <a:pt x="5965" y="76"/>
                  </a:lnTo>
                  <a:lnTo>
                    <a:pt x="5889" y="1"/>
                  </a:lnTo>
                  <a:lnTo>
                    <a:pt x="4606" y="1"/>
                  </a:lnTo>
                  <a:lnTo>
                    <a:pt x="4530" y="76"/>
                  </a:lnTo>
                  <a:lnTo>
                    <a:pt x="2945" y="2568"/>
                  </a:lnTo>
                  <a:lnTo>
                    <a:pt x="1435" y="76"/>
                  </a:lnTo>
                  <a:lnTo>
                    <a:pt x="1435" y="1"/>
                  </a:lnTo>
                  <a:close/>
                </a:path>
              </a:pathLst>
            </a:custGeom>
            <a:solidFill>
              <a:srgbClr val="2428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type="title">
  <p:cSld name="TITLE">
    <p:spTree>
      <p:nvGrpSpPr>
        <p:cNvPr id="105" name="Shape 105"/>
        <p:cNvGrpSpPr/>
        <p:nvPr/>
      </p:nvGrpSpPr>
      <p:grpSpPr>
        <a:xfrm>
          <a:off x="0" y="0"/>
          <a:ext cx="0" cy="0"/>
          <a:chOff x="0" y="0"/>
          <a:chExt cx="0" cy="0"/>
        </a:xfrm>
      </p:grpSpPr>
      <p:sp>
        <p:nvSpPr>
          <p:cNvPr id="106" name="Google Shape;106;p11"/>
          <p:cNvSpPr/>
          <p:nvPr/>
        </p:nvSpPr>
        <p:spPr>
          <a:xfrm>
            <a:off x="-40900" y="-37525"/>
            <a:ext cx="9425100" cy="53451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8" name="Google Shape;108;p11"/>
          <p:cNvPicPr preferRelativeResize="0"/>
          <p:nvPr/>
        </p:nvPicPr>
        <p:blipFill rotWithShape="1">
          <a:blip r:embed="rId2">
            <a:alphaModFix/>
          </a:blip>
          <a:srcRect b="0" l="0" r="0" t="0"/>
          <a:stretch/>
        </p:blipFill>
        <p:spPr>
          <a:xfrm>
            <a:off x="1028700" y="2357900"/>
            <a:ext cx="2049350" cy="554250"/>
          </a:xfrm>
          <a:prstGeom prst="rect">
            <a:avLst/>
          </a:prstGeom>
          <a:noFill/>
          <a:ln>
            <a:noFill/>
          </a:ln>
        </p:spPr>
      </p:pic>
      <p:sp>
        <p:nvSpPr>
          <p:cNvPr id="109" name="Google Shape;109;p11"/>
          <p:cNvSpPr txBox="1"/>
          <p:nvPr>
            <p:ph idx="1" type="subTitle"/>
          </p:nvPr>
        </p:nvSpPr>
        <p:spPr>
          <a:xfrm>
            <a:off x="3851703" y="3154238"/>
            <a:ext cx="4243800" cy="7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500"/>
              <a:buFont typeface="Proxima Nova"/>
              <a:buNone/>
              <a:defRPr>
                <a:solidFill>
                  <a:srgbClr val="FFFFFF"/>
                </a:solidFill>
                <a:latin typeface="Proxima Nova"/>
                <a:ea typeface="Proxima Nova"/>
                <a:cs typeface="Proxima Nova"/>
                <a:sym typeface="Proxima Nova"/>
              </a:defRPr>
            </a:lvl1pPr>
            <a:lvl2pPr lvl="1"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2pPr>
            <a:lvl3pPr lvl="2"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3pPr>
            <a:lvl4pPr lvl="3"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4pPr>
            <a:lvl5pPr lvl="4"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5pPr>
            <a:lvl6pPr lvl="5"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6pPr>
            <a:lvl7pPr lvl="6"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7pPr>
            <a:lvl8pPr lvl="7"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8pPr>
            <a:lvl9pPr lvl="8"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9pPr>
          </a:lstStyle>
          <a:p/>
        </p:txBody>
      </p:sp>
      <p:sp>
        <p:nvSpPr>
          <p:cNvPr id="110" name="Google Shape;110;p11"/>
          <p:cNvSpPr/>
          <p:nvPr/>
        </p:nvSpPr>
        <p:spPr>
          <a:xfrm>
            <a:off x="3954718" y="2937513"/>
            <a:ext cx="2677800" cy="720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txBox="1"/>
          <p:nvPr>
            <p:ph type="ctrTitle"/>
          </p:nvPr>
        </p:nvSpPr>
        <p:spPr>
          <a:xfrm>
            <a:off x="3851703" y="1340013"/>
            <a:ext cx="4835100" cy="159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200"/>
              <a:buFont typeface="Proxima Nova Extrabold"/>
              <a:buNone/>
              <a:defRPr sz="4200">
                <a:solidFill>
                  <a:srgbClr val="FFFFFF"/>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2pPr>
            <a:lvl3pPr lvl="2"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3pPr>
            <a:lvl4pPr lvl="3"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4pPr>
            <a:lvl5pPr lvl="4"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5pPr>
            <a:lvl6pPr lvl="5"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6pPr>
            <a:lvl7pPr lvl="6"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7pPr>
            <a:lvl8pPr lvl="7"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8pPr>
            <a:lvl9pPr lvl="8"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9pPr>
          </a:lstStyle>
          <a:p/>
        </p:txBody>
      </p:sp>
      <p:cxnSp>
        <p:nvCxnSpPr>
          <p:cNvPr id="112" name="Google Shape;112;p11"/>
          <p:cNvCxnSpPr/>
          <p:nvPr/>
        </p:nvCxnSpPr>
        <p:spPr>
          <a:xfrm>
            <a:off x="3453275" y="1701600"/>
            <a:ext cx="0" cy="1860600"/>
          </a:xfrm>
          <a:prstGeom prst="straightConnector1">
            <a:avLst/>
          </a:prstGeom>
          <a:noFill/>
          <a:ln cap="flat" cmpd="sng" w="9525">
            <a:solidFill>
              <a:srgbClr val="EFEFEF"/>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p:cSld name="SECTION_HEADER_1">
    <p:spTree>
      <p:nvGrpSpPr>
        <p:cNvPr id="113" name="Shape 113"/>
        <p:cNvGrpSpPr/>
        <p:nvPr/>
      </p:nvGrpSpPr>
      <p:grpSpPr>
        <a:xfrm>
          <a:off x="0" y="0"/>
          <a:ext cx="0" cy="0"/>
          <a:chOff x="0" y="0"/>
          <a:chExt cx="0" cy="0"/>
        </a:xfrm>
      </p:grpSpPr>
      <p:sp>
        <p:nvSpPr>
          <p:cNvPr id="114" name="Google Shape;114;p12"/>
          <p:cNvSpPr/>
          <p:nvPr/>
        </p:nvSpPr>
        <p:spPr>
          <a:xfrm>
            <a:off x="1028700" y="342900"/>
            <a:ext cx="7658100" cy="4591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txBox="1"/>
          <p:nvPr>
            <p:ph type="title"/>
          </p:nvPr>
        </p:nvSpPr>
        <p:spPr>
          <a:xfrm>
            <a:off x="1028700" y="1141200"/>
            <a:ext cx="2610000" cy="84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b="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116" name="Google Shape;1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12"/>
          <p:cNvSpPr txBox="1"/>
          <p:nvPr>
            <p:ph idx="1" type="body"/>
          </p:nvPr>
        </p:nvSpPr>
        <p:spPr>
          <a:xfrm>
            <a:off x="1028700" y="2114525"/>
            <a:ext cx="2309400" cy="2454900"/>
          </a:xfrm>
          <a:prstGeom prst="rect">
            <a:avLst/>
          </a:prstGeom>
          <a:noFill/>
          <a:ln>
            <a:noFill/>
          </a:ln>
        </p:spPr>
        <p:txBody>
          <a:bodyPr anchorCtr="0" anchor="t" bIns="0" lIns="91425" spcFirstLastPara="1" rIns="0" wrap="square" tIns="0">
            <a:noAutofit/>
          </a:bodyPr>
          <a:lstStyle>
            <a:lvl1pPr indent="-317500" lvl="0" marL="457200" algn="l">
              <a:lnSpc>
                <a:spcPct val="115000"/>
              </a:lnSpc>
              <a:spcBef>
                <a:spcPts val="0"/>
              </a:spcBef>
              <a:spcAft>
                <a:spcPts val="0"/>
              </a:spcAft>
              <a:buClr>
                <a:srgbClr val="000000"/>
              </a:buClr>
              <a:buSzPts val="1400"/>
              <a:buFont typeface="Georgia"/>
              <a:buChar char="●"/>
              <a:defRPr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118" name="Google Shape;118;p12"/>
          <p:cNvSpPr txBox="1"/>
          <p:nvPr>
            <p:ph idx="2" type="title"/>
          </p:nvPr>
        </p:nvSpPr>
        <p:spPr>
          <a:xfrm>
            <a:off x="4686300" y="1141200"/>
            <a:ext cx="2610000" cy="84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A5B5"/>
              </a:buClr>
              <a:buSzPts val="2200"/>
              <a:buFont typeface="Proxima Nova Extrabold"/>
              <a:buNone/>
              <a:defRPr b="0">
                <a:solidFill>
                  <a:srgbClr val="00A5B5"/>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119" name="Google Shape;119;p12"/>
          <p:cNvSpPr txBox="1"/>
          <p:nvPr>
            <p:ph idx="3" type="body"/>
          </p:nvPr>
        </p:nvSpPr>
        <p:spPr>
          <a:xfrm>
            <a:off x="4693025" y="2114525"/>
            <a:ext cx="2489100" cy="2454900"/>
          </a:xfrm>
          <a:prstGeom prst="rect">
            <a:avLst/>
          </a:prstGeom>
          <a:noFill/>
          <a:ln>
            <a:noFill/>
          </a:ln>
        </p:spPr>
        <p:txBody>
          <a:bodyPr anchorCtr="0" anchor="t" bIns="0" lIns="0" spcFirstLastPara="1" rIns="91425" wrap="square" tIns="0">
            <a:noAutofit/>
          </a:bodyPr>
          <a:lstStyle>
            <a:lvl1pPr indent="-317500" lvl="0" marL="457200" algn="l">
              <a:lnSpc>
                <a:spcPct val="115000"/>
              </a:lnSpc>
              <a:spcBef>
                <a:spcPts val="0"/>
              </a:spcBef>
              <a:spcAft>
                <a:spcPts val="0"/>
              </a:spcAft>
              <a:buClr>
                <a:srgbClr val="000000"/>
              </a:buClr>
              <a:buSzPts val="1400"/>
              <a:buFont typeface="Georgia"/>
              <a:buChar char="●"/>
              <a:defRPr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120" name="Google Shape;120;p12"/>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121" name="Google Shape;121;p12"/>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122" name="Google Shape;122;p12"/>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123" name="Google Shape;123;p12"/>
          <p:cNvSpPr/>
          <p:nvPr/>
        </p:nvSpPr>
        <p:spPr>
          <a:xfrm>
            <a:off x="9080700" y="451975"/>
            <a:ext cx="63300" cy="1672200"/>
          </a:xfrm>
          <a:prstGeom prst="rect">
            <a:avLst/>
          </a:prstGeom>
          <a:solidFill>
            <a:srgbClr val="F8B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8954104" y="2811175"/>
            <a:ext cx="63300" cy="16722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9080700" y="3471300"/>
            <a:ext cx="63300" cy="1672200"/>
          </a:xfrm>
          <a:prstGeom prst="rect">
            <a:avLst/>
          </a:prstGeom>
          <a:solidFill>
            <a:srgbClr val="00B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9017404" y="1799100"/>
            <a:ext cx="63300" cy="1672200"/>
          </a:xfrm>
          <a:prstGeom prst="rect">
            <a:avLst/>
          </a:prstGeom>
          <a:solidFill>
            <a:srgbClr val="3945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TITLE_ONLY_1">
    <p:spTree>
      <p:nvGrpSpPr>
        <p:cNvPr id="127" name="Shape 127"/>
        <p:cNvGrpSpPr/>
        <p:nvPr/>
      </p:nvGrpSpPr>
      <p:grpSpPr>
        <a:xfrm>
          <a:off x="0" y="0"/>
          <a:ext cx="0" cy="0"/>
          <a:chOff x="0" y="0"/>
          <a:chExt cx="0" cy="0"/>
        </a:xfrm>
      </p:grpSpPr>
      <p:sp>
        <p:nvSpPr>
          <p:cNvPr id="128" name="Google Shape;128;p13"/>
          <p:cNvSpPr txBox="1"/>
          <p:nvPr>
            <p:ph idx="1" type="body"/>
          </p:nvPr>
        </p:nvSpPr>
        <p:spPr>
          <a:xfrm>
            <a:off x="1600200" y="1360951"/>
            <a:ext cx="3086100" cy="35220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Clr>
                <a:srgbClr val="000000"/>
              </a:buClr>
              <a:buSzPts val="1400"/>
              <a:buFont typeface="Georgia"/>
              <a:buChar char="●"/>
              <a:defRPr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129" name="Google Shape;129;p13"/>
          <p:cNvSpPr txBox="1"/>
          <p:nvPr>
            <p:ph type="title"/>
          </p:nvPr>
        </p:nvSpPr>
        <p:spPr>
          <a:xfrm>
            <a:off x="1028700" y="342900"/>
            <a:ext cx="4101300" cy="626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b="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130" name="Google Shape;130;p13"/>
          <p:cNvSpPr/>
          <p:nvPr/>
        </p:nvSpPr>
        <p:spPr>
          <a:xfrm flipH="1">
            <a:off x="1028700" y="1031750"/>
            <a:ext cx="2028000" cy="546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5890225" y="1287825"/>
            <a:ext cx="2796600" cy="27966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133" name="Google Shape;133;p13"/>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134" name="Google Shape;134;p13"/>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4"/>
          <p:cNvSpPr txBox="1"/>
          <p:nvPr>
            <p:ph idx="1" type="body"/>
          </p:nvPr>
        </p:nvSpPr>
        <p:spPr>
          <a:xfrm>
            <a:off x="1028700" y="4169400"/>
            <a:ext cx="3656400" cy="765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25282A"/>
              </a:buClr>
              <a:buSzPts val="1800"/>
              <a:buFont typeface="Georgia"/>
              <a:buNone/>
              <a:defRPr sz="1800">
                <a:solidFill>
                  <a:srgbClr val="25282A"/>
                </a:solidFill>
                <a:latin typeface="Georgia"/>
                <a:ea typeface="Georgia"/>
                <a:cs typeface="Georgia"/>
                <a:sym typeface="Georgia"/>
              </a:defRPr>
            </a:lvl1pPr>
          </a:lstStyle>
          <a:p/>
        </p:txBody>
      </p:sp>
      <p:sp>
        <p:nvSpPr>
          <p:cNvPr id="137" name="Google Shape;137;p14"/>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138" name="Google Shape;138;p14"/>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139" name="Google Shape;139;p14"/>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140" name="Google Shape;140;p14"/>
          <p:cNvSpPr/>
          <p:nvPr/>
        </p:nvSpPr>
        <p:spPr>
          <a:xfrm>
            <a:off x="9080700" y="451975"/>
            <a:ext cx="63300" cy="1672200"/>
          </a:xfrm>
          <a:prstGeom prst="rect">
            <a:avLst/>
          </a:prstGeom>
          <a:solidFill>
            <a:srgbClr val="F8B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8954104" y="2811175"/>
            <a:ext cx="63300" cy="16722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9080700" y="3471300"/>
            <a:ext cx="63300" cy="1672200"/>
          </a:xfrm>
          <a:prstGeom prst="rect">
            <a:avLst/>
          </a:prstGeom>
          <a:solidFill>
            <a:srgbClr val="00B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9017404" y="1799100"/>
            <a:ext cx="63300" cy="1672200"/>
          </a:xfrm>
          <a:prstGeom prst="rect">
            <a:avLst/>
          </a:prstGeom>
          <a:solidFill>
            <a:srgbClr val="3945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rgbClr val="902E57"/>
        </a:solidFill>
      </p:bgPr>
    </p:bg>
    <p:spTree>
      <p:nvGrpSpPr>
        <p:cNvPr id="144" name="Shape 144"/>
        <p:cNvGrpSpPr/>
        <p:nvPr/>
      </p:nvGrpSpPr>
      <p:grpSpPr>
        <a:xfrm>
          <a:off x="0" y="0"/>
          <a:ext cx="0" cy="0"/>
          <a:chOff x="0" y="0"/>
          <a:chExt cx="0" cy="0"/>
        </a:xfrm>
      </p:grpSpPr>
      <p:sp>
        <p:nvSpPr>
          <p:cNvPr id="145" name="Google Shape;145;p15"/>
          <p:cNvSpPr txBox="1"/>
          <p:nvPr>
            <p:ph idx="1" type="body"/>
          </p:nvPr>
        </p:nvSpPr>
        <p:spPr>
          <a:xfrm>
            <a:off x="1028700" y="4169400"/>
            <a:ext cx="3543300" cy="765000"/>
          </a:xfrm>
          <a:prstGeom prst="rect">
            <a:avLst/>
          </a:prstGeom>
          <a:noFill/>
          <a:ln>
            <a:noFill/>
          </a:ln>
        </p:spPr>
        <p:txBody>
          <a:bodyPr anchorCtr="0" anchor="b" bIns="0" lIns="0" spcFirstLastPara="1" rIns="0" wrap="square" tIns="0">
            <a:noAutofit/>
          </a:bodyPr>
          <a:lstStyle>
            <a:lvl1pPr indent="-323850" lvl="0" marL="4572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1pPr>
            <a:lvl2pPr indent="-323850" lvl="1" marL="9144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2pPr>
            <a:lvl3pPr indent="-323850" lvl="2" marL="13716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3pPr>
            <a:lvl4pPr indent="-323850" lvl="3" marL="18288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4pPr>
            <a:lvl5pPr indent="-323850" lvl="4" marL="22860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5pPr>
            <a:lvl6pPr indent="-323850" lvl="5" marL="27432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6pPr>
            <a:lvl7pPr indent="-323850" lvl="6" marL="32004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7pPr>
            <a:lvl8pPr indent="-323850" lvl="7" marL="36576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8pPr>
            <a:lvl9pPr indent="-323850" lvl="8" marL="41148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9pPr>
          </a:lstStyle>
          <a:p/>
        </p:txBody>
      </p:sp>
      <p:sp>
        <p:nvSpPr>
          <p:cNvPr id="146" name="Google Shape;14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15"/>
          <p:cNvSpPr txBox="1"/>
          <p:nvPr>
            <p:ph type="title"/>
          </p:nvPr>
        </p:nvSpPr>
        <p:spPr>
          <a:xfrm>
            <a:off x="1028700" y="574550"/>
            <a:ext cx="5214300" cy="139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200"/>
              <a:buNone/>
              <a:defRPr sz="42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8" name="Google Shape;148;p15"/>
          <p:cNvSpPr/>
          <p:nvPr/>
        </p:nvSpPr>
        <p:spPr>
          <a:xfrm rot="-5400000">
            <a:off x="5895300" y="1941900"/>
            <a:ext cx="5239800" cy="1257600"/>
          </a:xfrm>
          <a:prstGeom prst="rtTriangle">
            <a:avLst/>
          </a:prstGeom>
          <a:solidFill>
            <a:srgbClr val="F1B434"/>
          </a:solidFill>
          <a:ln>
            <a:noFill/>
          </a:ln>
          <a:effectLst>
            <a:outerShdw blurRad="785813" rotWithShape="0" algn="bl" dir="15420000" dist="400050">
              <a:srgbClr val="7C274A"/>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
        <p:nvSpPr>
          <p:cNvPr id="150" name="Google Shape;150;p15"/>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151" name="Google Shape;151;p15"/>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16"/>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155" name="Google Shape;155;p16"/>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156" name="Google Shape;156;p16"/>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161" name="Shape 161"/>
        <p:cNvGrpSpPr/>
        <p:nvPr/>
      </p:nvGrpSpPr>
      <p:grpSpPr>
        <a:xfrm>
          <a:off x="0" y="0"/>
          <a:ext cx="0" cy="0"/>
          <a:chOff x="0" y="0"/>
          <a:chExt cx="0" cy="0"/>
        </a:xfrm>
      </p:grpSpPr>
      <p:sp>
        <p:nvSpPr>
          <p:cNvPr id="162" name="Google Shape;162;p18"/>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163" name="Google Shape;163;p18"/>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164" name="Google Shape;164;p18"/>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165" name="Google Shape;165;p18"/>
          <p:cNvSpPr/>
          <p:nvPr/>
        </p:nvSpPr>
        <p:spPr>
          <a:xfrm>
            <a:off x="9080700" y="451975"/>
            <a:ext cx="63300" cy="1672200"/>
          </a:xfrm>
          <a:prstGeom prst="rect">
            <a:avLst/>
          </a:prstGeom>
          <a:solidFill>
            <a:srgbClr val="F8B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8954104" y="2811175"/>
            <a:ext cx="63300" cy="16722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9080700" y="3471300"/>
            <a:ext cx="63300" cy="1672200"/>
          </a:xfrm>
          <a:prstGeom prst="rect">
            <a:avLst/>
          </a:prstGeom>
          <a:solidFill>
            <a:srgbClr val="00B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9017404" y="1799100"/>
            <a:ext cx="63300" cy="1672200"/>
          </a:xfrm>
          <a:prstGeom prst="rect">
            <a:avLst/>
          </a:prstGeom>
          <a:solidFill>
            <a:srgbClr val="3945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1" name="Google Shape;171;p19"/>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172" name="Google Shape;172;p19"/>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www.academy.wizeline.com</a:t>
            </a:r>
            <a:endParaRPr b="0" i="0" sz="600" u="none" cap="none" strike="noStrike">
              <a:solidFill>
                <a:srgbClr val="434343"/>
              </a:solidFill>
              <a:latin typeface="Proxima Nova"/>
              <a:ea typeface="Proxima Nova"/>
              <a:cs typeface="Proxima Nova"/>
              <a:sym typeface="Proxima Nova"/>
            </a:endParaRPr>
          </a:p>
        </p:txBody>
      </p:sp>
      <p:sp>
        <p:nvSpPr>
          <p:cNvPr id="173" name="Google Shape;173;p19"/>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type="title">
  <p:cSld name="TITLE">
    <p:spTree>
      <p:nvGrpSpPr>
        <p:cNvPr id="174" name="Shape 174"/>
        <p:cNvGrpSpPr/>
        <p:nvPr/>
      </p:nvGrpSpPr>
      <p:grpSpPr>
        <a:xfrm>
          <a:off x="0" y="0"/>
          <a:ext cx="0" cy="0"/>
          <a:chOff x="0" y="0"/>
          <a:chExt cx="0" cy="0"/>
        </a:xfrm>
      </p:grpSpPr>
      <p:sp>
        <p:nvSpPr>
          <p:cNvPr id="175" name="Google Shape;175;p20"/>
          <p:cNvSpPr/>
          <p:nvPr/>
        </p:nvSpPr>
        <p:spPr>
          <a:xfrm>
            <a:off x="-40900" y="-37525"/>
            <a:ext cx="9425100" cy="53451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7" name="Google Shape;177;p20"/>
          <p:cNvPicPr preferRelativeResize="0"/>
          <p:nvPr/>
        </p:nvPicPr>
        <p:blipFill rotWithShape="1">
          <a:blip r:embed="rId2">
            <a:alphaModFix/>
          </a:blip>
          <a:srcRect b="0" l="0" r="0" t="0"/>
          <a:stretch/>
        </p:blipFill>
        <p:spPr>
          <a:xfrm>
            <a:off x="1028700" y="2357900"/>
            <a:ext cx="2049350" cy="554250"/>
          </a:xfrm>
          <a:prstGeom prst="rect">
            <a:avLst/>
          </a:prstGeom>
          <a:noFill/>
          <a:ln>
            <a:noFill/>
          </a:ln>
        </p:spPr>
      </p:pic>
      <p:sp>
        <p:nvSpPr>
          <p:cNvPr id="178" name="Google Shape;178;p20"/>
          <p:cNvSpPr txBox="1"/>
          <p:nvPr>
            <p:ph idx="1" type="subTitle"/>
          </p:nvPr>
        </p:nvSpPr>
        <p:spPr>
          <a:xfrm>
            <a:off x="3851703" y="3154238"/>
            <a:ext cx="4243800" cy="7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500"/>
              <a:buFont typeface="Proxima Nova"/>
              <a:buNone/>
              <a:defRPr>
                <a:solidFill>
                  <a:srgbClr val="FFFFFF"/>
                </a:solidFill>
                <a:latin typeface="Proxima Nova"/>
                <a:ea typeface="Proxima Nova"/>
                <a:cs typeface="Proxima Nova"/>
                <a:sym typeface="Proxima Nova"/>
              </a:defRPr>
            </a:lvl1pPr>
            <a:lvl2pPr lvl="1"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2pPr>
            <a:lvl3pPr lvl="2"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3pPr>
            <a:lvl4pPr lvl="3"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4pPr>
            <a:lvl5pPr lvl="4"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5pPr>
            <a:lvl6pPr lvl="5"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6pPr>
            <a:lvl7pPr lvl="6"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7pPr>
            <a:lvl8pPr lvl="7"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8pPr>
            <a:lvl9pPr lvl="8" algn="l">
              <a:lnSpc>
                <a:spcPct val="100000"/>
              </a:lnSpc>
              <a:spcBef>
                <a:spcPts val="0"/>
              </a:spcBef>
              <a:spcAft>
                <a:spcPts val="0"/>
              </a:spcAft>
              <a:buClr>
                <a:srgbClr val="25282A"/>
              </a:buClr>
              <a:buSzPts val="1800"/>
              <a:buFont typeface="Proxima Nova"/>
              <a:buNone/>
              <a:defRPr sz="1800">
                <a:solidFill>
                  <a:srgbClr val="25282A"/>
                </a:solidFill>
                <a:latin typeface="Proxima Nova"/>
                <a:ea typeface="Proxima Nova"/>
                <a:cs typeface="Proxima Nova"/>
                <a:sym typeface="Proxima Nova"/>
              </a:defRPr>
            </a:lvl9pPr>
          </a:lstStyle>
          <a:p/>
        </p:txBody>
      </p:sp>
      <p:sp>
        <p:nvSpPr>
          <p:cNvPr id="179" name="Google Shape;179;p20"/>
          <p:cNvSpPr/>
          <p:nvPr/>
        </p:nvSpPr>
        <p:spPr>
          <a:xfrm>
            <a:off x="3954718" y="2937513"/>
            <a:ext cx="2677800" cy="720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txBox="1"/>
          <p:nvPr>
            <p:ph type="ctrTitle"/>
          </p:nvPr>
        </p:nvSpPr>
        <p:spPr>
          <a:xfrm>
            <a:off x="3851703" y="1340013"/>
            <a:ext cx="4835100" cy="159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200"/>
              <a:buFont typeface="Proxima Nova Extrabold"/>
              <a:buNone/>
              <a:defRPr sz="4200">
                <a:solidFill>
                  <a:srgbClr val="FFFFFF"/>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2pPr>
            <a:lvl3pPr lvl="2"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3pPr>
            <a:lvl4pPr lvl="3"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4pPr>
            <a:lvl5pPr lvl="4"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5pPr>
            <a:lvl6pPr lvl="5"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6pPr>
            <a:lvl7pPr lvl="6"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7pPr>
            <a:lvl8pPr lvl="7"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8pPr>
            <a:lvl9pPr lvl="8" algn="l">
              <a:lnSpc>
                <a:spcPct val="100000"/>
              </a:lnSpc>
              <a:spcBef>
                <a:spcPts val="0"/>
              </a:spcBef>
              <a:spcAft>
                <a:spcPts val="0"/>
              </a:spcAft>
              <a:buClr>
                <a:srgbClr val="FFFFFF"/>
              </a:buClr>
              <a:buSzPts val="5200"/>
              <a:buFont typeface="Proxima Nova"/>
              <a:buNone/>
              <a:defRPr sz="5200">
                <a:solidFill>
                  <a:srgbClr val="FFFFFF"/>
                </a:solidFill>
                <a:latin typeface="Proxima Nova"/>
                <a:ea typeface="Proxima Nova"/>
                <a:cs typeface="Proxima Nova"/>
                <a:sym typeface="Proxima Nova"/>
              </a:defRPr>
            </a:lvl9pPr>
          </a:lstStyle>
          <a:p/>
        </p:txBody>
      </p:sp>
      <p:cxnSp>
        <p:nvCxnSpPr>
          <p:cNvPr id="181" name="Google Shape;181;p20"/>
          <p:cNvCxnSpPr/>
          <p:nvPr/>
        </p:nvCxnSpPr>
        <p:spPr>
          <a:xfrm>
            <a:off x="3453275" y="1701600"/>
            <a:ext cx="0" cy="1860600"/>
          </a:xfrm>
          <a:prstGeom prst="straightConnector1">
            <a:avLst/>
          </a:prstGeom>
          <a:noFill/>
          <a:ln cap="flat" cmpd="sng" w="9525">
            <a:solidFill>
              <a:srgbClr val="EFEFEF"/>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_1">
    <p:spTree>
      <p:nvGrpSpPr>
        <p:cNvPr id="182" name="Shape 182"/>
        <p:cNvGrpSpPr/>
        <p:nvPr/>
      </p:nvGrpSpPr>
      <p:grpSpPr>
        <a:xfrm>
          <a:off x="0" y="0"/>
          <a:ext cx="0" cy="0"/>
          <a:chOff x="0" y="0"/>
          <a:chExt cx="0" cy="0"/>
        </a:xfrm>
      </p:grpSpPr>
      <p:sp>
        <p:nvSpPr>
          <p:cNvPr id="183" name="Google Shape;183;p21"/>
          <p:cNvSpPr/>
          <p:nvPr/>
        </p:nvSpPr>
        <p:spPr>
          <a:xfrm>
            <a:off x="-56925" y="-26575"/>
            <a:ext cx="9296400" cy="5170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txBox="1"/>
          <p:nvPr>
            <p:ph idx="12" type="sldNum"/>
          </p:nvPr>
        </p:nvSpPr>
        <p:spPr>
          <a:xfrm>
            <a:off x="814860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1"/>
          <p:cNvSpPr txBox="1"/>
          <p:nvPr>
            <p:ph idx="1" type="subTitle"/>
          </p:nvPr>
        </p:nvSpPr>
        <p:spPr>
          <a:xfrm>
            <a:off x="758878" y="3158700"/>
            <a:ext cx="4243800" cy="77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500"/>
              <a:buFont typeface="Proxima Nova"/>
              <a:buNone/>
              <a:defRPr>
                <a:solidFill>
                  <a:schemeClr val="dk1"/>
                </a:solidFill>
                <a:latin typeface="Proxima Nova"/>
                <a:ea typeface="Proxima Nova"/>
                <a:cs typeface="Proxima Nova"/>
                <a:sym typeface="Proxima Nova"/>
              </a:defRPr>
            </a:lvl1pPr>
            <a:lvl2pPr lvl="1"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2pPr>
            <a:lvl3pPr lvl="2"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3pPr>
            <a:lvl4pPr lvl="3"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4pPr>
            <a:lvl5pPr lvl="4"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5pPr>
            <a:lvl6pPr lvl="5"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6pPr>
            <a:lvl7pPr lvl="6"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7pPr>
            <a:lvl8pPr lvl="7"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8pPr>
            <a:lvl9pPr lvl="8" algn="l">
              <a:lnSpc>
                <a:spcPct val="100000"/>
              </a:lnSpc>
              <a:spcBef>
                <a:spcPts val="0"/>
              </a:spcBef>
              <a:spcAft>
                <a:spcPts val="0"/>
              </a:spcAft>
              <a:buClr>
                <a:schemeClr val="dk1"/>
              </a:buClr>
              <a:buSzPts val="1800"/>
              <a:buFont typeface="Proxima Nova"/>
              <a:buNone/>
              <a:defRPr sz="1800">
                <a:solidFill>
                  <a:schemeClr val="dk1"/>
                </a:solidFill>
                <a:latin typeface="Proxima Nova"/>
                <a:ea typeface="Proxima Nova"/>
                <a:cs typeface="Proxima Nova"/>
                <a:sym typeface="Proxima Nova"/>
              </a:defRPr>
            </a:lvl9pPr>
          </a:lstStyle>
          <a:p/>
        </p:txBody>
      </p:sp>
      <p:sp>
        <p:nvSpPr>
          <p:cNvPr id="186" name="Google Shape;186;p21"/>
          <p:cNvSpPr/>
          <p:nvPr/>
        </p:nvSpPr>
        <p:spPr>
          <a:xfrm>
            <a:off x="857268" y="2942100"/>
            <a:ext cx="2677800" cy="720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txBox="1"/>
          <p:nvPr>
            <p:ph type="ctrTitle"/>
          </p:nvPr>
        </p:nvSpPr>
        <p:spPr>
          <a:xfrm>
            <a:off x="758875" y="342900"/>
            <a:ext cx="4835100" cy="2454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200"/>
              <a:buFont typeface="Proxima Nova Extrabold"/>
              <a:buNone/>
              <a:defRPr sz="4200">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2pPr>
            <a:lvl3pPr lvl="2"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3pPr>
            <a:lvl4pPr lvl="3"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4pPr>
            <a:lvl5pPr lvl="4"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5pPr>
            <a:lvl6pPr lvl="5"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6pPr>
            <a:lvl7pPr lvl="6"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7pPr>
            <a:lvl8pPr lvl="7"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8pPr>
            <a:lvl9pPr lvl="8" algn="l">
              <a:lnSpc>
                <a:spcPct val="100000"/>
              </a:lnSpc>
              <a:spcBef>
                <a:spcPts val="0"/>
              </a:spcBef>
              <a:spcAft>
                <a:spcPts val="0"/>
              </a:spcAft>
              <a:buSzPts val="5200"/>
              <a:buFont typeface="Proxima Nova"/>
              <a:buNone/>
              <a:defRPr sz="5200">
                <a:latin typeface="Proxima Nova"/>
                <a:ea typeface="Proxima Nova"/>
                <a:cs typeface="Proxima Nova"/>
                <a:sym typeface="Proxima Nova"/>
              </a:defRPr>
            </a:lvl9pPr>
          </a:lstStyle>
          <a:p/>
        </p:txBody>
      </p:sp>
      <p:sp>
        <p:nvSpPr>
          <p:cNvPr id="188" name="Google Shape;188;p21"/>
          <p:cNvSpPr/>
          <p:nvPr/>
        </p:nvSpPr>
        <p:spPr>
          <a:xfrm>
            <a:off x="4920000" y="-10800"/>
            <a:ext cx="5947200" cy="5165100"/>
          </a:xfrm>
          <a:prstGeom prst="parallelogram">
            <a:avLst>
              <a:gd fmla="val 25000" name="adj"/>
            </a:avLst>
          </a:prstGeom>
          <a:gradFill>
            <a:gsLst>
              <a:gs pos="0">
                <a:srgbClr val="631F3B"/>
              </a:gs>
              <a:gs pos="100000">
                <a:srgbClr val="902E57"/>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Arial"/>
              <a:ea typeface="Arial"/>
              <a:cs typeface="Arial"/>
              <a:sym typeface="Arial"/>
            </a:endParaRPr>
          </a:p>
        </p:txBody>
      </p:sp>
      <p:sp>
        <p:nvSpPr>
          <p:cNvPr id="189" name="Google Shape;189;p21"/>
          <p:cNvSpPr/>
          <p:nvPr/>
        </p:nvSpPr>
        <p:spPr>
          <a:xfrm>
            <a:off x="5449350" y="-60600"/>
            <a:ext cx="5947200" cy="3074700"/>
          </a:xfrm>
          <a:prstGeom prst="parallelogram">
            <a:avLst>
              <a:gd fmla="val 25000" name="adj"/>
            </a:avLst>
          </a:prstGeom>
          <a:solidFill>
            <a:srgbClr val="F1B434"/>
          </a:solidFill>
          <a:ln>
            <a:noFill/>
          </a:ln>
          <a:effectLst>
            <a:outerShdw blurRad="628650" rotWithShape="0" algn="bl" dist="447675">
              <a:srgbClr val="5B1C36"/>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Arial"/>
              <a:ea typeface="Arial"/>
              <a:cs typeface="Arial"/>
              <a:sym typeface="Arial"/>
            </a:endParaRPr>
          </a:p>
        </p:txBody>
      </p:sp>
      <p:pic>
        <p:nvPicPr>
          <p:cNvPr id="190" name="Google Shape;190;p21"/>
          <p:cNvPicPr preferRelativeResize="0"/>
          <p:nvPr/>
        </p:nvPicPr>
        <p:blipFill rotWithShape="1">
          <a:blip r:embed="rId2">
            <a:alphaModFix/>
          </a:blip>
          <a:srcRect b="0" l="0" r="0" t="0"/>
          <a:stretch/>
        </p:blipFill>
        <p:spPr>
          <a:xfrm>
            <a:off x="7241902" y="4486275"/>
            <a:ext cx="1455398"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speaker" type="tx">
  <p:cSld name="TITLE_AND_BODY">
    <p:spTree>
      <p:nvGrpSpPr>
        <p:cNvPr id="37" name="Shape 37"/>
        <p:cNvGrpSpPr/>
        <p:nvPr/>
      </p:nvGrpSpPr>
      <p:grpSpPr>
        <a:xfrm>
          <a:off x="0" y="0"/>
          <a:ext cx="0" cy="0"/>
          <a:chOff x="0" y="0"/>
          <a:chExt cx="0" cy="0"/>
        </a:xfrm>
      </p:grpSpPr>
      <p:pic>
        <p:nvPicPr>
          <p:cNvPr id="38" name="Google Shape;38;p3"/>
          <p:cNvPicPr preferRelativeResize="0"/>
          <p:nvPr/>
        </p:nvPicPr>
        <p:blipFill rotWithShape="1">
          <a:blip r:embed="rId2">
            <a:alphaModFix/>
          </a:blip>
          <a:srcRect b="0" l="0" r="0" t="0"/>
          <a:stretch/>
        </p:blipFill>
        <p:spPr>
          <a:xfrm>
            <a:off x="3887425" y="1741950"/>
            <a:ext cx="3184900" cy="605775"/>
          </a:xfrm>
          <a:prstGeom prst="rect">
            <a:avLst/>
          </a:prstGeom>
          <a:noFill/>
          <a:ln>
            <a:noFill/>
          </a:ln>
        </p:spPr>
      </p:pic>
      <p:sp>
        <p:nvSpPr>
          <p:cNvPr id="39" name="Google Shape;39;p3"/>
          <p:cNvSpPr txBox="1"/>
          <p:nvPr>
            <p:ph idx="1" type="body"/>
          </p:nvPr>
        </p:nvSpPr>
        <p:spPr>
          <a:xfrm>
            <a:off x="4686300" y="2165474"/>
            <a:ext cx="3128700" cy="176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000000"/>
              </a:buClr>
              <a:buSzPts val="1400"/>
              <a:buFont typeface="Georgia"/>
              <a:buChar char="●"/>
              <a:defRPr b="1"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40" name="Google Shape;40;p3"/>
          <p:cNvSpPr txBox="1"/>
          <p:nvPr>
            <p:ph type="title"/>
          </p:nvPr>
        </p:nvSpPr>
        <p:spPr>
          <a:xfrm>
            <a:off x="4686300" y="1170400"/>
            <a:ext cx="4101300" cy="710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b="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41" name="Google Shape;41;p3"/>
          <p:cNvSpPr/>
          <p:nvPr/>
        </p:nvSpPr>
        <p:spPr>
          <a:xfrm flipH="1">
            <a:off x="4120325" y="1998225"/>
            <a:ext cx="2705100" cy="954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43" name="Google Shape;43;p3"/>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44" name="Google Shape;44;p3"/>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45" name="Google Shape;45;p3"/>
          <p:cNvSpPr/>
          <p:nvPr/>
        </p:nvSpPr>
        <p:spPr>
          <a:xfrm>
            <a:off x="9080700" y="451975"/>
            <a:ext cx="63300" cy="1672200"/>
          </a:xfrm>
          <a:prstGeom prst="rect">
            <a:avLst/>
          </a:prstGeom>
          <a:solidFill>
            <a:srgbClr val="F8B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8954104" y="2811175"/>
            <a:ext cx="63300" cy="16722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9080700" y="3471300"/>
            <a:ext cx="63300" cy="1672200"/>
          </a:xfrm>
          <a:prstGeom prst="rect">
            <a:avLst/>
          </a:prstGeom>
          <a:solidFill>
            <a:srgbClr val="00B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9017404" y="1799100"/>
            <a:ext cx="63300" cy="1672200"/>
          </a:xfrm>
          <a:prstGeom prst="rect">
            <a:avLst/>
          </a:prstGeom>
          <a:solidFill>
            <a:srgbClr val="3945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p:cSld name="SECTION_HEADER_1">
    <p:spTree>
      <p:nvGrpSpPr>
        <p:cNvPr id="191" name="Shape 191"/>
        <p:cNvGrpSpPr/>
        <p:nvPr/>
      </p:nvGrpSpPr>
      <p:grpSpPr>
        <a:xfrm>
          <a:off x="0" y="0"/>
          <a:ext cx="0" cy="0"/>
          <a:chOff x="0" y="0"/>
          <a:chExt cx="0" cy="0"/>
        </a:xfrm>
      </p:grpSpPr>
      <p:sp>
        <p:nvSpPr>
          <p:cNvPr id="192" name="Google Shape;192;p22"/>
          <p:cNvSpPr/>
          <p:nvPr/>
        </p:nvSpPr>
        <p:spPr>
          <a:xfrm>
            <a:off x="1028700" y="342900"/>
            <a:ext cx="7658100" cy="4591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ph type="title"/>
          </p:nvPr>
        </p:nvSpPr>
        <p:spPr>
          <a:xfrm>
            <a:off x="1028700" y="1141200"/>
            <a:ext cx="2610000" cy="84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b="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194" name="Google Shape;19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22"/>
          <p:cNvSpPr txBox="1"/>
          <p:nvPr>
            <p:ph idx="1" type="body"/>
          </p:nvPr>
        </p:nvSpPr>
        <p:spPr>
          <a:xfrm>
            <a:off x="1028700" y="2114525"/>
            <a:ext cx="2309400" cy="2454900"/>
          </a:xfrm>
          <a:prstGeom prst="rect">
            <a:avLst/>
          </a:prstGeom>
          <a:noFill/>
          <a:ln>
            <a:noFill/>
          </a:ln>
        </p:spPr>
        <p:txBody>
          <a:bodyPr anchorCtr="0" anchor="t" bIns="0" lIns="91425" spcFirstLastPara="1" rIns="0" wrap="square" tIns="0">
            <a:noAutofit/>
          </a:bodyPr>
          <a:lstStyle>
            <a:lvl1pPr indent="-317500" lvl="0" marL="457200" algn="l">
              <a:lnSpc>
                <a:spcPct val="115000"/>
              </a:lnSpc>
              <a:spcBef>
                <a:spcPts val="0"/>
              </a:spcBef>
              <a:spcAft>
                <a:spcPts val="0"/>
              </a:spcAft>
              <a:buClr>
                <a:srgbClr val="000000"/>
              </a:buClr>
              <a:buSzPts val="1400"/>
              <a:buFont typeface="Georgia"/>
              <a:buChar char="●"/>
              <a:defRPr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196" name="Google Shape;196;p22"/>
          <p:cNvSpPr txBox="1"/>
          <p:nvPr>
            <p:ph idx="2" type="title"/>
          </p:nvPr>
        </p:nvSpPr>
        <p:spPr>
          <a:xfrm>
            <a:off x="4686300" y="1141200"/>
            <a:ext cx="2610000" cy="84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A5B5"/>
              </a:buClr>
              <a:buSzPts val="2200"/>
              <a:buFont typeface="Proxima Nova Extrabold"/>
              <a:buNone/>
              <a:defRPr b="0">
                <a:solidFill>
                  <a:srgbClr val="00A5B5"/>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197" name="Google Shape;197;p22"/>
          <p:cNvSpPr txBox="1"/>
          <p:nvPr>
            <p:ph idx="3" type="body"/>
          </p:nvPr>
        </p:nvSpPr>
        <p:spPr>
          <a:xfrm>
            <a:off x="4693025" y="2114525"/>
            <a:ext cx="2489100" cy="2454900"/>
          </a:xfrm>
          <a:prstGeom prst="rect">
            <a:avLst/>
          </a:prstGeom>
          <a:noFill/>
          <a:ln>
            <a:noFill/>
          </a:ln>
        </p:spPr>
        <p:txBody>
          <a:bodyPr anchorCtr="0" anchor="t" bIns="0" lIns="0" spcFirstLastPara="1" rIns="91425" wrap="square" tIns="0">
            <a:noAutofit/>
          </a:bodyPr>
          <a:lstStyle>
            <a:lvl1pPr indent="-317500" lvl="0" marL="457200" algn="l">
              <a:lnSpc>
                <a:spcPct val="115000"/>
              </a:lnSpc>
              <a:spcBef>
                <a:spcPts val="0"/>
              </a:spcBef>
              <a:spcAft>
                <a:spcPts val="0"/>
              </a:spcAft>
              <a:buClr>
                <a:srgbClr val="000000"/>
              </a:buClr>
              <a:buSzPts val="1400"/>
              <a:buFont typeface="Georgia"/>
              <a:buChar char="●"/>
              <a:defRPr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198" name="Google Shape;198;p22"/>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199" name="Google Shape;199;p22"/>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200" name="Google Shape;200;p22"/>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speaker" type="tx">
  <p:cSld name="TITLE_AND_BODY">
    <p:spTree>
      <p:nvGrpSpPr>
        <p:cNvPr id="201" name="Shape 201"/>
        <p:cNvGrpSpPr/>
        <p:nvPr/>
      </p:nvGrpSpPr>
      <p:grpSpPr>
        <a:xfrm>
          <a:off x="0" y="0"/>
          <a:ext cx="0" cy="0"/>
          <a:chOff x="0" y="0"/>
          <a:chExt cx="0" cy="0"/>
        </a:xfrm>
      </p:grpSpPr>
      <p:pic>
        <p:nvPicPr>
          <p:cNvPr id="202" name="Google Shape;202;p23"/>
          <p:cNvPicPr preferRelativeResize="0"/>
          <p:nvPr/>
        </p:nvPicPr>
        <p:blipFill rotWithShape="1">
          <a:blip r:embed="rId2">
            <a:alphaModFix/>
          </a:blip>
          <a:srcRect b="0" l="0" r="0" t="0"/>
          <a:stretch/>
        </p:blipFill>
        <p:spPr>
          <a:xfrm>
            <a:off x="3887425" y="1741950"/>
            <a:ext cx="3184900" cy="605775"/>
          </a:xfrm>
          <a:prstGeom prst="rect">
            <a:avLst/>
          </a:prstGeom>
          <a:noFill/>
          <a:ln>
            <a:noFill/>
          </a:ln>
        </p:spPr>
      </p:pic>
      <p:sp>
        <p:nvSpPr>
          <p:cNvPr id="203" name="Google Shape;203;p23"/>
          <p:cNvSpPr txBox="1"/>
          <p:nvPr>
            <p:ph idx="1" type="body"/>
          </p:nvPr>
        </p:nvSpPr>
        <p:spPr>
          <a:xfrm>
            <a:off x="4686300" y="2165474"/>
            <a:ext cx="3128700" cy="176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000000"/>
              </a:buClr>
              <a:buSzPts val="1400"/>
              <a:buFont typeface="Georgia"/>
              <a:buChar char="●"/>
              <a:defRPr b="1" sz="1400">
                <a:solidFill>
                  <a:srgbClr val="000000"/>
                </a:solidFill>
                <a:latin typeface="Georgia"/>
                <a:ea typeface="Georgia"/>
                <a:cs typeface="Georgia"/>
                <a:sym typeface="Georgia"/>
              </a:defRPr>
            </a:lvl1pPr>
            <a:lvl2pPr indent="-317500" lvl="1" marL="914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2pPr>
            <a:lvl3pPr indent="-317500" lvl="2" marL="1371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3pPr>
            <a:lvl4pPr indent="-317500" lvl="3" marL="18288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4pPr>
            <a:lvl5pPr indent="-317500" lvl="4" marL="22860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5pPr>
            <a:lvl6pPr indent="-317500" lvl="5" marL="27432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6pPr>
            <a:lvl7pPr indent="-317500" lvl="6" marL="32004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7pPr>
            <a:lvl8pPr indent="-317500" lvl="7" marL="3657600" algn="l">
              <a:lnSpc>
                <a:spcPct val="115000"/>
              </a:lnSpc>
              <a:spcBef>
                <a:spcPts val="1600"/>
              </a:spcBef>
              <a:spcAft>
                <a:spcPts val="0"/>
              </a:spcAft>
              <a:buClr>
                <a:srgbClr val="000000"/>
              </a:buClr>
              <a:buSzPts val="1400"/>
              <a:buFont typeface="Georgia"/>
              <a:buChar char="○"/>
              <a:defRPr sz="1400">
                <a:solidFill>
                  <a:srgbClr val="000000"/>
                </a:solidFill>
                <a:latin typeface="Georgia"/>
                <a:ea typeface="Georgia"/>
                <a:cs typeface="Georgia"/>
                <a:sym typeface="Georgia"/>
              </a:defRPr>
            </a:lvl8pPr>
            <a:lvl9pPr indent="-317500" lvl="8" marL="4114800" algn="l">
              <a:lnSpc>
                <a:spcPct val="115000"/>
              </a:lnSpc>
              <a:spcBef>
                <a:spcPts val="1600"/>
              </a:spcBef>
              <a:spcAft>
                <a:spcPts val="1600"/>
              </a:spcAft>
              <a:buClr>
                <a:srgbClr val="000000"/>
              </a:buClr>
              <a:buSzPts val="1400"/>
              <a:buFont typeface="Georgia"/>
              <a:buChar char="■"/>
              <a:defRPr sz="1400">
                <a:solidFill>
                  <a:srgbClr val="000000"/>
                </a:solidFill>
                <a:latin typeface="Georgia"/>
                <a:ea typeface="Georgia"/>
                <a:cs typeface="Georgia"/>
                <a:sym typeface="Georgia"/>
              </a:defRPr>
            </a:lvl9pPr>
          </a:lstStyle>
          <a:p/>
        </p:txBody>
      </p:sp>
      <p:sp>
        <p:nvSpPr>
          <p:cNvPr id="204" name="Google Shape;2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23"/>
          <p:cNvSpPr/>
          <p:nvPr/>
        </p:nvSpPr>
        <p:spPr>
          <a:xfrm flipH="1" rot="5400000">
            <a:off x="8131171" y="930096"/>
            <a:ext cx="2028000" cy="1167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flipH="1" rot="5400000">
            <a:off x="8250271" y="2510250"/>
            <a:ext cx="1796100" cy="1230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rot="5400000">
            <a:off x="8232421" y="4194675"/>
            <a:ext cx="1828800" cy="120000"/>
          </a:xfrm>
          <a:prstGeom prst="rect">
            <a:avLst/>
          </a:prstGeom>
          <a:solidFill>
            <a:srgbClr val="00A5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3"/>
          <p:cNvSpPr txBox="1"/>
          <p:nvPr>
            <p:ph type="title"/>
          </p:nvPr>
        </p:nvSpPr>
        <p:spPr>
          <a:xfrm>
            <a:off x="4686300" y="1170400"/>
            <a:ext cx="4101300" cy="710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b="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2pPr>
            <a:lvl3pPr lvl="2"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3pPr>
            <a:lvl4pPr lvl="3"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4pPr>
            <a:lvl5pPr lvl="4"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5pPr>
            <a:lvl6pPr lvl="5"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6pPr>
            <a:lvl7pPr lvl="6"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7pPr>
            <a:lvl8pPr lvl="7"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8pPr>
            <a:lvl9pPr lvl="8" algn="l">
              <a:lnSpc>
                <a:spcPct val="100000"/>
              </a:lnSpc>
              <a:spcBef>
                <a:spcPts val="0"/>
              </a:spcBef>
              <a:spcAft>
                <a:spcPts val="0"/>
              </a:spcAft>
              <a:buSzPts val="2200"/>
              <a:buFont typeface="Proxima Nova Extrabold"/>
              <a:buNone/>
              <a:defRPr sz="2200">
                <a:latin typeface="Proxima Nova Extrabold"/>
                <a:ea typeface="Proxima Nova Extrabold"/>
                <a:cs typeface="Proxima Nova Extrabold"/>
                <a:sym typeface="Proxima Nova Extrabold"/>
              </a:defRPr>
            </a:lvl9pPr>
          </a:lstStyle>
          <a:p/>
        </p:txBody>
      </p:sp>
      <p:sp>
        <p:nvSpPr>
          <p:cNvPr id="209" name="Google Shape;209;p23"/>
          <p:cNvSpPr/>
          <p:nvPr/>
        </p:nvSpPr>
        <p:spPr>
          <a:xfrm flipH="1">
            <a:off x="4120325" y="1998225"/>
            <a:ext cx="2705100" cy="954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11" name="Google Shape;211;p23"/>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212" name="Google Shape;212;p23"/>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titleOnly">
  <p:cSld name="TITLE_ONLY">
    <p:bg>
      <p:bgPr>
        <a:blipFill>
          <a:blip r:embed="rId2">
            <a:alphaModFix/>
          </a:blip>
          <a:stretch>
            <a:fillRect/>
          </a:stretch>
        </a:blipFill>
      </p:bgPr>
    </p:bg>
    <p:spTree>
      <p:nvGrpSpPr>
        <p:cNvPr id="213" name="Shape 213"/>
        <p:cNvGrpSpPr/>
        <p:nvPr/>
      </p:nvGrpSpPr>
      <p:grpSpPr>
        <a:xfrm>
          <a:off x="0" y="0"/>
          <a:ext cx="0" cy="0"/>
          <a:chOff x="0" y="0"/>
          <a:chExt cx="0" cy="0"/>
        </a:xfrm>
      </p:grpSpPr>
      <p:sp>
        <p:nvSpPr>
          <p:cNvPr id="214" name="Google Shape;214;p24"/>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5" name="Google Shape;215;p24"/>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216" name="Google Shape;216;p24"/>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217" name="Google Shape;217;p24"/>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
        <p:nvSpPr>
          <p:cNvPr id="218" name="Google Shape;218;p24"/>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19" name="Google Shape;219;p24"/>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220" name="Google Shape;220;p24"/>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TITLE_ONLY_2">
    <p:bg>
      <p:bgPr>
        <a:blipFill>
          <a:blip r:embed="rId2">
            <a:alphaModFix/>
          </a:blip>
          <a:stretch>
            <a:fillRect/>
          </a:stretch>
        </a:blipFill>
      </p:bgPr>
    </p:bg>
    <p:spTree>
      <p:nvGrpSpPr>
        <p:cNvPr id="221" name="Shape 221"/>
        <p:cNvGrpSpPr/>
        <p:nvPr/>
      </p:nvGrpSpPr>
      <p:grpSpPr>
        <a:xfrm>
          <a:off x="0" y="0"/>
          <a:ext cx="0" cy="0"/>
          <a:chOff x="0" y="0"/>
          <a:chExt cx="0" cy="0"/>
        </a:xfrm>
      </p:grpSpPr>
      <p:sp>
        <p:nvSpPr>
          <p:cNvPr id="222" name="Google Shape;222;p25"/>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23" name="Google Shape;223;p25"/>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224" name="Google Shape;224;p25"/>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5" name="Google Shape;225;p25"/>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226" name="Google Shape;226;p25"/>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227" name="Google Shape;227;p25"/>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
        <p:nvSpPr>
          <p:cNvPr id="228" name="Google Shape;228;p25"/>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1">
  <p:cSld name="TITLE_ONLY_2_1">
    <p:bg>
      <p:bgPr>
        <a:blipFill>
          <a:blip r:embed="rId2">
            <a:alphaModFix/>
          </a:blip>
          <a:stretch>
            <a:fillRect/>
          </a:stretch>
        </a:blipFill>
      </p:bgPr>
    </p:bg>
    <p:spTree>
      <p:nvGrpSpPr>
        <p:cNvPr id="229" name="Shape 229"/>
        <p:cNvGrpSpPr/>
        <p:nvPr/>
      </p:nvGrpSpPr>
      <p:grpSpPr>
        <a:xfrm>
          <a:off x="0" y="0"/>
          <a:ext cx="0" cy="0"/>
          <a:chOff x="0" y="0"/>
          <a:chExt cx="0" cy="0"/>
        </a:xfrm>
      </p:grpSpPr>
      <p:sp>
        <p:nvSpPr>
          <p:cNvPr id="230" name="Google Shape;230;p26"/>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31" name="Google Shape;231;p26"/>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232" name="Google Shape;232;p26"/>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3" name="Google Shape;233;p26"/>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234" name="Google Shape;234;p26"/>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235" name="Google Shape;235;p26"/>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
        <p:nvSpPr>
          <p:cNvPr id="236" name="Google Shape;236;p26"/>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MAIN_POINT">
    <p:bg>
      <p:bgPr>
        <a:solidFill>
          <a:srgbClr val="902E57"/>
        </a:solidFill>
      </p:bgPr>
    </p:bg>
    <p:spTree>
      <p:nvGrpSpPr>
        <p:cNvPr id="237" name="Shape 237"/>
        <p:cNvGrpSpPr/>
        <p:nvPr/>
      </p:nvGrpSpPr>
      <p:grpSpPr>
        <a:xfrm>
          <a:off x="0" y="0"/>
          <a:ext cx="0" cy="0"/>
          <a:chOff x="0" y="0"/>
          <a:chExt cx="0" cy="0"/>
        </a:xfrm>
      </p:grpSpPr>
      <p:sp>
        <p:nvSpPr>
          <p:cNvPr id="238" name="Google Shape;238;p27"/>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FFFFFF"/>
              </a:buClr>
              <a:buSzPts val="4000"/>
              <a:buFont typeface="Proxima Nova"/>
              <a:buNone/>
              <a:defRPr b="1" sz="4000">
                <a:solidFill>
                  <a:srgbClr val="FFFFFF"/>
                </a:solidFill>
                <a:latin typeface="Proxima Nova"/>
                <a:ea typeface="Proxima Nova"/>
                <a:cs typeface="Proxima Nova"/>
                <a:sym typeface="Proxima Nova"/>
              </a:defRPr>
            </a:lvl1pPr>
            <a:lvl2pPr lvl="1"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2pPr>
            <a:lvl3pPr lvl="2"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3pPr>
            <a:lvl4pPr lvl="3"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4pPr>
            <a:lvl5pPr lvl="4"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5pPr>
            <a:lvl6pPr lvl="5"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6pPr>
            <a:lvl7pPr lvl="6"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7pPr>
            <a:lvl8pPr lvl="7"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8pPr>
            <a:lvl9pPr lvl="8"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9pPr>
          </a:lstStyle>
          <a:p/>
        </p:txBody>
      </p:sp>
      <p:sp>
        <p:nvSpPr>
          <p:cNvPr id="239" name="Google Shape;23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27"/>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241" name="Google Shape;241;p27"/>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242" name="Google Shape;242;p27"/>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3" name="Shape 243"/>
        <p:cNvGrpSpPr/>
        <p:nvPr/>
      </p:nvGrpSpPr>
      <p:grpSpPr>
        <a:xfrm>
          <a:off x="0" y="0"/>
          <a:ext cx="0" cy="0"/>
          <a:chOff x="0" y="0"/>
          <a:chExt cx="0" cy="0"/>
        </a:xfrm>
      </p:grpSpPr>
      <p:sp>
        <p:nvSpPr>
          <p:cNvPr id="244" name="Google Shape;244;p28"/>
          <p:cNvSpPr txBox="1"/>
          <p:nvPr>
            <p:ph idx="1" type="body"/>
          </p:nvPr>
        </p:nvSpPr>
        <p:spPr>
          <a:xfrm>
            <a:off x="1028700" y="4169400"/>
            <a:ext cx="3656400" cy="765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25282A"/>
              </a:buClr>
              <a:buSzPts val="1800"/>
              <a:buFont typeface="Georgia"/>
              <a:buNone/>
              <a:defRPr sz="1800">
                <a:solidFill>
                  <a:srgbClr val="25282A"/>
                </a:solidFill>
                <a:latin typeface="Georgia"/>
                <a:ea typeface="Georgia"/>
                <a:cs typeface="Georgia"/>
                <a:sym typeface="Georgia"/>
              </a:defRPr>
            </a:lvl1pPr>
          </a:lstStyle>
          <a:p/>
        </p:txBody>
      </p:sp>
      <p:sp>
        <p:nvSpPr>
          <p:cNvPr id="245" name="Google Shape;2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28"/>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47" name="Google Shape;247;p28"/>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248" name="Google Shape;248;p28"/>
          <p:cNvSpPr/>
          <p:nvPr/>
        </p:nvSpPr>
        <p:spPr>
          <a:xfrm>
            <a:off x="9080700" y="451975"/>
            <a:ext cx="63300" cy="1672200"/>
          </a:xfrm>
          <a:prstGeom prst="rect">
            <a:avLst/>
          </a:prstGeom>
          <a:solidFill>
            <a:srgbClr val="F8BA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8"/>
          <p:cNvSpPr/>
          <p:nvPr/>
        </p:nvSpPr>
        <p:spPr>
          <a:xfrm>
            <a:off x="8954104" y="2811175"/>
            <a:ext cx="63300" cy="1672200"/>
          </a:xfrm>
          <a:prstGeom prst="rect">
            <a:avLst/>
          </a:prstGeom>
          <a:solidFill>
            <a:srgbClr val="902E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8"/>
          <p:cNvSpPr/>
          <p:nvPr/>
        </p:nvSpPr>
        <p:spPr>
          <a:xfrm>
            <a:off x="9080700" y="3471300"/>
            <a:ext cx="63300" cy="1672200"/>
          </a:xfrm>
          <a:prstGeom prst="rect">
            <a:avLst/>
          </a:prstGeom>
          <a:solidFill>
            <a:srgbClr val="00B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8"/>
          <p:cNvSpPr/>
          <p:nvPr/>
        </p:nvSpPr>
        <p:spPr>
          <a:xfrm>
            <a:off x="9017404" y="1799100"/>
            <a:ext cx="63300" cy="1672200"/>
          </a:xfrm>
          <a:prstGeom prst="rect">
            <a:avLst/>
          </a:prstGeom>
          <a:solidFill>
            <a:srgbClr val="3945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8"/>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rgbClr val="902E57"/>
        </a:solidFill>
      </p:bgPr>
    </p:bg>
    <p:spTree>
      <p:nvGrpSpPr>
        <p:cNvPr id="253" name="Shape 253"/>
        <p:cNvGrpSpPr/>
        <p:nvPr/>
      </p:nvGrpSpPr>
      <p:grpSpPr>
        <a:xfrm>
          <a:off x="0" y="0"/>
          <a:ext cx="0" cy="0"/>
          <a:chOff x="0" y="0"/>
          <a:chExt cx="0" cy="0"/>
        </a:xfrm>
      </p:grpSpPr>
      <p:sp>
        <p:nvSpPr>
          <p:cNvPr id="254" name="Google Shape;254;p29"/>
          <p:cNvSpPr txBox="1"/>
          <p:nvPr>
            <p:ph idx="1" type="body"/>
          </p:nvPr>
        </p:nvSpPr>
        <p:spPr>
          <a:xfrm>
            <a:off x="1028700" y="4169400"/>
            <a:ext cx="3543300" cy="765000"/>
          </a:xfrm>
          <a:prstGeom prst="rect">
            <a:avLst/>
          </a:prstGeom>
          <a:noFill/>
          <a:ln>
            <a:noFill/>
          </a:ln>
        </p:spPr>
        <p:txBody>
          <a:bodyPr anchorCtr="0" anchor="b" bIns="0" lIns="0" spcFirstLastPara="1" rIns="0" wrap="square" tIns="0">
            <a:noAutofit/>
          </a:bodyPr>
          <a:lstStyle>
            <a:lvl1pPr indent="-323850" lvl="0" marL="4572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1pPr>
            <a:lvl2pPr indent="-323850" lvl="1" marL="9144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2pPr>
            <a:lvl3pPr indent="-323850" lvl="2" marL="13716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3pPr>
            <a:lvl4pPr indent="-323850" lvl="3" marL="18288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4pPr>
            <a:lvl5pPr indent="-323850" lvl="4" marL="22860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5pPr>
            <a:lvl6pPr indent="-323850" lvl="5" marL="27432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6pPr>
            <a:lvl7pPr indent="-323850" lvl="6" marL="32004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7pPr>
            <a:lvl8pPr indent="-323850" lvl="7" marL="36576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8pPr>
            <a:lvl9pPr indent="-323850" lvl="8" marL="4114800" algn="l">
              <a:lnSpc>
                <a:spcPct val="100000"/>
              </a:lnSpc>
              <a:spcBef>
                <a:spcPts val="0"/>
              </a:spcBef>
              <a:spcAft>
                <a:spcPts val="0"/>
              </a:spcAft>
              <a:buClr>
                <a:srgbClr val="FFFFFF"/>
              </a:buClr>
              <a:buSzPts val="1500"/>
              <a:buFont typeface="Georgia"/>
              <a:buChar char="■"/>
              <a:defRPr sz="1800">
                <a:solidFill>
                  <a:srgbClr val="FFFFFF"/>
                </a:solidFill>
                <a:latin typeface="Georgia"/>
                <a:ea typeface="Georgia"/>
                <a:cs typeface="Georgia"/>
                <a:sym typeface="Georgia"/>
              </a:defRPr>
            </a:lvl9pPr>
          </a:lstStyle>
          <a:p/>
        </p:txBody>
      </p:sp>
      <p:sp>
        <p:nvSpPr>
          <p:cNvPr id="255" name="Google Shape;25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29"/>
          <p:cNvSpPr txBox="1"/>
          <p:nvPr>
            <p:ph type="title"/>
          </p:nvPr>
        </p:nvSpPr>
        <p:spPr>
          <a:xfrm>
            <a:off x="1028700" y="488800"/>
            <a:ext cx="5214300" cy="139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200"/>
              <a:buNone/>
              <a:defRPr sz="42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7" name="Google Shape;257;p29"/>
          <p:cNvSpPr/>
          <p:nvPr/>
        </p:nvSpPr>
        <p:spPr>
          <a:xfrm rot="-5400000">
            <a:off x="5895300" y="1941900"/>
            <a:ext cx="5239800" cy="1257600"/>
          </a:xfrm>
          <a:prstGeom prst="rtTriangle">
            <a:avLst/>
          </a:prstGeom>
          <a:solidFill>
            <a:srgbClr val="F1B434"/>
          </a:solidFill>
          <a:ln>
            <a:noFill/>
          </a:ln>
          <a:effectLst>
            <a:outerShdw blurRad="785813" rotWithShape="0" algn="bl" dir="15420000" dist="400050">
              <a:srgbClr val="7C274A"/>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259" name="Google Shape;259;p29"/>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260" name="Google Shape;260;p29"/>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1" name="Shape 261"/>
        <p:cNvGrpSpPr/>
        <p:nvPr/>
      </p:nvGrpSpPr>
      <p:grpSpPr>
        <a:xfrm>
          <a:off x="0" y="0"/>
          <a:ext cx="0" cy="0"/>
          <a:chOff x="0" y="0"/>
          <a:chExt cx="0" cy="0"/>
        </a:xfrm>
      </p:grpSpPr>
      <p:sp>
        <p:nvSpPr>
          <p:cNvPr id="262" name="Google Shape;262;p30"/>
          <p:cNvSpPr txBox="1"/>
          <p:nvPr>
            <p:ph hasCustomPrompt="1" type="title"/>
          </p:nvPr>
        </p:nvSpPr>
        <p:spPr>
          <a:xfrm>
            <a:off x="2441850" y="1106125"/>
            <a:ext cx="42603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902E57"/>
              </a:buClr>
              <a:buSzPts val="12000"/>
              <a:buFont typeface="Proxima Nova"/>
              <a:buNone/>
              <a:defRPr b="1" sz="12000">
                <a:solidFill>
                  <a:srgbClr val="902E57"/>
                </a:solidFill>
                <a:latin typeface="Proxima Nova"/>
                <a:ea typeface="Proxima Nova"/>
                <a:cs typeface="Proxima Nova"/>
                <a:sym typeface="Proxima Nov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63" name="Google Shape;263;p30"/>
          <p:cNvSpPr txBox="1"/>
          <p:nvPr>
            <p:ph idx="1" type="body"/>
          </p:nvPr>
        </p:nvSpPr>
        <p:spPr>
          <a:xfrm>
            <a:off x="1733250" y="3152225"/>
            <a:ext cx="5677500" cy="1300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rgbClr val="25282A"/>
              </a:buClr>
              <a:buSzPts val="1400"/>
              <a:buFont typeface="Georgia"/>
              <a:buChar char="●"/>
              <a:defRPr sz="1400">
                <a:solidFill>
                  <a:srgbClr val="25282A"/>
                </a:solidFill>
                <a:latin typeface="Georgia"/>
                <a:ea typeface="Georgia"/>
                <a:cs typeface="Georgia"/>
                <a:sym typeface="Georgia"/>
              </a:defRPr>
            </a:lvl1pPr>
            <a:lvl2pPr indent="-317500" lvl="1" marL="9144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2pPr>
            <a:lvl3pPr indent="-317500" lvl="2" marL="13716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3pPr>
            <a:lvl4pPr indent="-317500" lvl="3" marL="18288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4pPr>
            <a:lvl5pPr indent="-317500" lvl="4" marL="22860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5pPr>
            <a:lvl6pPr indent="-317500" lvl="5" marL="27432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6pPr>
            <a:lvl7pPr indent="-317500" lvl="6" marL="32004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7pPr>
            <a:lvl8pPr indent="-317500" lvl="7" marL="36576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8pPr>
            <a:lvl9pPr indent="-317500" lvl="8" marL="4114800" algn="ctr">
              <a:lnSpc>
                <a:spcPct val="115000"/>
              </a:lnSpc>
              <a:spcBef>
                <a:spcPts val="1600"/>
              </a:spcBef>
              <a:spcAft>
                <a:spcPts val="1600"/>
              </a:spcAft>
              <a:buClr>
                <a:srgbClr val="25282A"/>
              </a:buClr>
              <a:buSzPts val="1400"/>
              <a:buFont typeface="Georgia"/>
              <a:buChar char="■"/>
              <a:defRPr sz="1400">
                <a:solidFill>
                  <a:srgbClr val="25282A"/>
                </a:solidFill>
                <a:latin typeface="Georgia"/>
                <a:ea typeface="Georgia"/>
                <a:cs typeface="Georgia"/>
                <a:sym typeface="Georgia"/>
              </a:defRPr>
            </a:lvl9pPr>
          </a:lstStyle>
          <a:p/>
        </p:txBody>
      </p:sp>
      <p:sp>
        <p:nvSpPr>
          <p:cNvPr id="264" name="Google Shape;26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0"/>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266" name="Google Shape;266;p30"/>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
        <p:nvSpPr>
          <p:cNvPr id="267" name="Google Shape;267;p30"/>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
    <p:bg>
      <p:bgPr>
        <a:blipFill>
          <a:blip r:embed="rId2">
            <a:alphaModFix/>
          </a:blip>
          <a:stretch>
            <a:fillRect/>
          </a:stretch>
        </a:blipFill>
      </p:bgPr>
    </p:bg>
    <p:spTree>
      <p:nvGrpSpPr>
        <p:cNvPr id="268" name="Shape 268"/>
        <p:cNvGrpSpPr/>
        <p:nvPr/>
      </p:nvGrpSpPr>
      <p:grpSpPr>
        <a:xfrm>
          <a:off x="0" y="0"/>
          <a:ext cx="0" cy="0"/>
          <a:chOff x="0" y="0"/>
          <a:chExt cx="0" cy="0"/>
        </a:xfrm>
      </p:grpSpPr>
      <p:sp>
        <p:nvSpPr>
          <p:cNvPr id="269" name="Google Shape;269;p31"/>
          <p:cNvSpPr txBox="1"/>
          <p:nvPr>
            <p:ph type="title"/>
          </p:nvPr>
        </p:nvSpPr>
        <p:spPr>
          <a:xfrm>
            <a:off x="1028700" y="3728650"/>
            <a:ext cx="2828400" cy="599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200"/>
              <a:buNone/>
              <a:defRPr sz="2000">
                <a:solidFill>
                  <a:srgbClr val="FFFFFF"/>
                </a:solidFill>
              </a:defRPr>
            </a:lvl1pPr>
            <a:lvl2pPr lvl="1" algn="l">
              <a:lnSpc>
                <a:spcPct val="100000"/>
              </a:lnSpc>
              <a:spcBef>
                <a:spcPts val="0"/>
              </a:spcBef>
              <a:spcAft>
                <a:spcPts val="0"/>
              </a:spcAft>
              <a:buSzPts val="2800"/>
              <a:buNone/>
              <a:defRPr b="0" sz="2000">
                <a:solidFill>
                  <a:srgbClr val="FFFFFF"/>
                </a:solidFill>
              </a:defRPr>
            </a:lvl2pPr>
            <a:lvl3pPr lvl="2" algn="l">
              <a:lnSpc>
                <a:spcPct val="100000"/>
              </a:lnSpc>
              <a:spcBef>
                <a:spcPts val="0"/>
              </a:spcBef>
              <a:spcAft>
                <a:spcPts val="0"/>
              </a:spcAft>
              <a:buSzPts val="2800"/>
              <a:buNone/>
              <a:defRPr b="0" sz="2000">
                <a:solidFill>
                  <a:srgbClr val="FFFFFF"/>
                </a:solidFill>
              </a:defRPr>
            </a:lvl3pPr>
            <a:lvl4pPr lvl="3" algn="l">
              <a:lnSpc>
                <a:spcPct val="100000"/>
              </a:lnSpc>
              <a:spcBef>
                <a:spcPts val="0"/>
              </a:spcBef>
              <a:spcAft>
                <a:spcPts val="0"/>
              </a:spcAft>
              <a:buSzPts val="2800"/>
              <a:buNone/>
              <a:defRPr b="0" sz="2000">
                <a:solidFill>
                  <a:srgbClr val="FFFFFF"/>
                </a:solidFill>
              </a:defRPr>
            </a:lvl4pPr>
            <a:lvl5pPr lvl="4" algn="l">
              <a:lnSpc>
                <a:spcPct val="100000"/>
              </a:lnSpc>
              <a:spcBef>
                <a:spcPts val="0"/>
              </a:spcBef>
              <a:spcAft>
                <a:spcPts val="0"/>
              </a:spcAft>
              <a:buSzPts val="2800"/>
              <a:buNone/>
              <a:defRPr b="0" sz="2000">
                <a:solidFill>
                  <a:srgbClr val="FFFFFF"/>
                </a:solidFill>
              </a:defRPr>
            </a:lvl5pPr>
            <a:lvl6pPr lvl="5" algn="l">
              <a:lnSpc>
                <a:spcPct val="100000"/>
              </a:lnSpc>
              <a:spcBef>
                <a:spcPts val="0"/>
              </a:spcBef>
              <a:spcAft>
                <a:spcPts val="0"/>
              </a:spcAft>
              <a:buSzPts val="2800"/>
              <a:buNone/>
              <a:defRPr b="0" sz="2000">
                <a:solidFill>
                  <a:srgbClr val="FFFFFF"/>
                </a:solidFill>
              </a:defRPr>
            </a:lvl6pPr>
            <a:lvl7pPr lvl="6" algn="l">
              <a:lnSpc>
                <a:spcPct val="100000"/>
              </a:lnSpc>
              <a:spcBef>
                <a:spcPts val="0"/>
              </a:spcBef>
              <a:spcAft>
                <a:spcPts val="0"/>
              </a:spcAft>
              <a:buSzPts val="2800"/>
              <a:buNone/>
              <a:defRPr b="0" sz="2000">
                <a:solidFill>
                  <a:srgbClr val="FFFFFF"/>
                </a:solidFill>
              </a:defRPr>
            </a:lvl7pPr>
            <a:lvl8pPr lvl="7" algn="l">
              <a:lnSpc>
                <a:spcPct val="100000"/>
              </a:lnSpc>
              <a:spcBef>
                <a:spcPts val="0"/>
              </a:spcBef>
              <a:spcAft>
                <a:spcPts val="0"/>
              </a:spcAft>
              <a:buSzPts val="2800"/>
              <a:buNone/>
              <a:defRPr b="0" sz="2000">
                <a:solidFill>
                  <a:srgbClr val="FFFFFF"/>
                </a:solidFill>
              </a:defRPr>
            </a:lvl8pPr>
            <a:lvl9pPr lvl="8" algn="l">
              <a:lnSpc>
                <a:spcPct val="100000"/>
              </a:lnSpc>
              <a:spcBef>
                <a:spcPts val="0"/>
              </a:spcBef>
              <a:spcAft>
                <a:spcPts val="0"/>
              </a:spcAft>
              <a:buSzPts val="2800"/>
              <a:buNone/>
              <a:defRPr b="0" sz="2000">
                <a:solidFill>
                  <a:srgbClr val="FFFFFF"/>
                </a:solidFill>
              </a:defRPr>
            </a:lvl9pPr>
          </a:lstStyle>
          <a:p/>
        </p:txBody>
      </p:sp>
      <p:sp>
        <p:nvSpPr>
          <p:cNvPr id="270" name="Google Shape;270;p31"/>
          <p:cNvSpPr txBox="1"/>
          <p:nvPr/>
        </p:nvSpPr>
        <p:spPr>
          <a:xfrm>
            <a:off x="1028700" y="1922275"/>
            <a:ext cx="2516700" cy="93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THANK</a:t>
            </a:r>
            <a:endParaRPr b="1" i="0" sz="48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YOU</a:t>
            </a:r>
            <a:endParaRPr b="1" i="0" sz="4800" u="none" cap="none" strike="noStrike">
              <a:solidFill>
                <a:srgbClr val="FFFFFF"/>
              </a:solidFill>
              <a:latin typeface="Proxima Nova"/>
              <a:ea typeface="Proxima Nova"/>
              <a:cs typeface="Proxima Nova"/>
              <a:sym typeface="Proxima Nova"/>
            </a:endParaRPr>
          </a:p>
        </p:txBody>
      </p:sp>
      <p:sp>
        <p:nvSpPr>
          <p:cNvPr id="271" name="Google Shape;271;p31"/>
          <p:cNvSpPr txBox="1"/>
          <p:nvPr>
            <p:ph idx="2" type="title"/>
          </p:nvPr>
        </p:nvSpPr>
        <p:spPr>
          <a:xfrm>
            <a:off x="1028700" y="4409175"/>
            <a:ext cx="2828400" cy="296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200"/>
              <a:buNone/>
              <a:defRPr b="0" sz="1400">
                <a:solidFill>
                  <a:srgbClr val="FFFFFF"/>
                </a:solidFill>
                <a:latin typeface="Georgia"/>
                <a:ea typeface="Georgia"/>
                <a:cs typeface="Georgia"/>
                <a:sym typeface="Georgia"/>
              </a:defRPr>
            </a:lvl1pPr>
            <a:lvl2pPr lvl="1" algn="l">
              <a:lnSpc>
                <a:spcPct val="100000"/>
              </a:lnSpc>
              <a:spcBef>
                <a:spcPts val="0"/>
              </a:spcBef>
              <a:spcAft>
                <a:spcPts val="0"/>
              </a:spcAft>
              <a:buSzPts val="2800"/>
              <a:buNone/>
              <a:defRPr b="0" sz="1800">
                <a:solidFill>
                  <a:srgbClr val="FFFFFF"/>
                </a:solidFill>
                <a:latin typeface="Georgia"/>
                <a:ea typeface="Georgia"/>
                <a:cs typeface="Georgia"/>
                <a:sym typeface="Georgia"/>
              </a:defRPr>
            </a:lvl2pPr>
            <a:lvl3pPr lvl="2" algn="l">
              <a:lnSpc>
                <a:spcPct val="100000"/>
              </a:lnSpc>
              <a:spcBef>
                <a:spcPts val="0"/>
              </a:spcBef>
              <a:spcAft>
                <a:spcPts val="0"/>
              </a:spcAft>
              <a:buSzPts val="2800"/>
              <a:buNone/>
              <a:defRPr b="0" sz="1800">
                <a:solidFill>
                  <a:srgbClr val="FFFFFF"/>
                </a:solidFill>
                <a:latin typeface="Georgia"/>
                <a:ea typeface="Georgia"/>
                <a:cs typeface="Georgia"/>
                <a:sym typeface="Georgia"/>
              </a:defRPr>
            </a:lvl3pPr>
            <a:lvl4pPr lvl="3" algn="l">
              <a:lnSpc>
                <a:spcPct val="100000"/>
              </a:lnSpc>
              <a:spcBef>
                <a:spcPts val="0"/>
              </a:spcBef>
              <a:spcAft>
                <a:spcPts val="0"/>
              </a:spcAft>
              <a:buSzPts val="2800"/>
              <a:buNone/>
              <a:defRPr b="0" sz="1800">
                <a:solidFill>
                  <a:srgbClr val="FFFFFF"/>
                </a:solidFill>
                <a:latin typeface="Georgia"/>
                <a:ea typeface="Georgia"/>
                <a:cs typeface="Georgia"/>
                <a:sym typeface="Georgia"/>
              </a:defRPr>
            </a:lvl4pPr>
            <a:lvl5pPr lvl="4" algn="l">
              <a:lnSpc>
                <a:spcPct val="100000"/>
              </a:lnSpc>
              <a:spcBef>
                <a:spcPts val="0"/>
              </a:spcBef>
              <a:spcAft>
                <a:spcPts val="0"/>
              </a:spcAft>
              <a:buSzPts val="2800"/>
              <a:buNone/>
              <a:defRPr b="0" sz="1800">
                <a:solidFill>
                  <a:srgbClr val="FFFFFF"/>
                </a:solidFill>
                <a:latin typeface="Georgia"/>
                <a:ea typeface="Georgia"/>
                <a:cs typeface="Georgia"/>
                <a:sym typeface="Georgia"/>
              </a:defRPr>
            </a:lvl5pPr>
            <a:lvl6pPr lvl="5" algn="l">
              <a:lnSpc>
                <a:spcPct val="100000"/>
              </a:lnSpc>
              <a:spcBef>
                <a:spcPts val="0"/>
              </a:spcBef>
              <a:spcAft>
                <a:spcPts val="0"/>
              </a:spcAft>
              <a:buSzPts val="2800"/>
              <a:buNone/>
              <a:defRPr b="0" sz="1800">
                <a:solidFill>
                  <a:srgbClr val="FFFFFF"/>
                </a:solidFill>
                <a:latin typeface="Georgia"/>
                <a:ea typeface="Georgia"/>
                <a:cs typeface="Georgia"/>
                <a:sym typeface="Georgia"/>
              </a:defRPr>
            </a:lvl6pPr>
            <a:lvl7pPr lvl="6" algn="l">
              <a:lnSpc>
                <a:spcPct val="100000"/>
              </a:lnSpc>
              <a:spcBef>
                <a:spcPts val="0"/>
              </a:spcBef>
              <a:spcAft>
                <a:spcPts val="0"/>
              </a:spcAft>
              <a:buSzPts val="2800"/>
              <a:buNone/>
              <a:defRPr b="0" sz="1800">
                <a:solidFill>
                  <a:srgbClr val="FFFFFF"/>
                </a:solidFill>
                <a:latin typeface="Georgia"/>
                <a:ea typeface="Georgia"/>
                <a:cs typeface="Georgia"/>
                <a:sym typeface="Georgia"/>
              </a:defRPr>
            </a:lvl7pPr>
            <a:lvl8pPr lvl="7" algn="l">
              <a:lnSpc>
                <a:spcPct val="100000"/>
              </a:lnSpc>
              <a:spcBef>
                <a:spcPts val="0"/>
              </a:spcBef>
              <a:spcAft>
                <a:spcPts val="0"/>
              </a:spcAft>
              <a:buSzPts val="2800"/>
              <a:buNone/>
              <a:defRPr b="0" sz="1800">
                <a:solidFill>
                  <a:srgbClr val="FFFFFF"/>
                </a:solidFill>
                <a:latin typeface="Georgia"/>
                <a:ea typeface="Georgia"/>
                <a:cs typeface="Georgia"/>
                <a:sym typeface="Georgia"/>
              </a:defRPr>
            </a:lvl8pPr>
            <a:lvl9pPr lvl="8" algn="l">
              <a:lnSpc>
                <a:spcPct val="100000"/>
              </a:lnSpc>
              <a:spcBef>
                <a:spcPts val="0"/>
              </a:spcBef>
              <a:spcAft>
                <a:spcPts val="0"/>
              </a:spcAft>
              <a:buSzPts val="2800"/>
              <a:buNone/>
              <a:defRPr b="0" sz="1800">
                <a:solidFill>
                  <a:srgbClr val="FFFFFF"/>
                </a:solidFill>
                <a:latin typeface="Georgia"/>
                <a:ea typeface="Georgia"/>
                <a:cs typeface="Georgia"/>
                <a:sym typeface="Georgia"/>
              </a:defRPr>
            </a:lvl9pPr>
          </a:lstStyle>
          <a:p/>
        </p:txBody>
      </p:sp>
      <p:sp>
        <p:nvSpPr>
          <p:cNvPr id="272" name="Google Shape;272;p31"/>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
        <p:nvSpPr>
          <p:cNvPr id="273" name="Google Shape;273;p31"/>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274" name="Google Shape;274;p31"/>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grpSp>
        <p:nvGrpSpPr>
          <p:cNvPr id="275" name="Google Shape;275;p31"/>
          <p:cNvGrpSpPr/>
          <p:nvPr/>
        </p:nvGrpSpPr>
        <p:grpSpPr>
          <a:xfrm>
            <a:off x="1079145" y="1384550"/>
            <a:ext cx="444945" cy="296633"/>
            <a:chOff x="4127075" y="1196825"/>
            <a:chExt cx="1155100" cy="770075"/>
          </a:xfrm>
        </p:grpSpPr>
        <p:sp>
          <p:nvSpPr>
            <p:cNvPr id="276" name="Google Shape;276;p31"/>
            <p:cNvSpPr/>
            <p:nvPr/>
          </p:nvSpPr>
          <p:spPr>
            <a:xfrm>
              <a:off x="4359225" y="1344025"/>
              <a:ext cx="222750" cy="34000"/>
            </a:xfrm>
            <a:custGeom>
              <a:rect b="b" l="l" r="r" t="t"/>
              <a:pathLst>
                <a:path extrusionOk="0" h="1360" w="8910">
                  <a:moveTo>
                    <a:pt x="605" y="1"/>
                  </a:moveTo>
                  <a:lnTo>
                    <a:pt x="378" y="76"/>
                  </a:lnTo>
                  <a:lnTo>
                    <a:pt x="152" y="227"/>
                  </a:lnTo>
                  <a:lnTo>
                    <a:pt x="1" y="454"/>
                  </a:lnTo>
                  <a:lnTo>
                    <a:pt x="1" y="680"/>
                  </a:lnTo>
                  <a:lnTo>
                    <a:pt x="1" y="907"/>
                  </a:lnTo>
                  <a:lnTo>
                    <a:pt x="152" y="1133"/>
                  </a:lnTo>
                  <a:lnTo>
                    <a:pt x="378" y="1284"/>
                  </a:lnTo>
                  <a:lnTo>
                    <a:pt x="605" y="1360"/>
                  </a:lnTo>
                  <a:lnTo>
                    <a:pt x="8305" y="1360"/>
                  </a:lnTo>
                  <a:lnTo>
                    <a:pt x="8532" y="1284"/>
                  </a:lnTo>
                  <a:lnTo>
                    <a:pt x="8758" y="1133"/>
                  </a:lnTo>
                  <a:lnTo>
                    <a:pt x="8909" y="907"/>
                  </a:lnTo>
                  <a:lnTo>
                    <a:pt x="8909" y="680"/>
                  </a:lnTo>
                  <a:lnTo>
                    <a:pt x="8909" y="454"/>
                  </a:lnTo>
                  <a:lnTo>
                    <a:pt x="8758" y="227"/>
                  </a:lnTo>
                  <a:lnTo>
                    <a:pt x="8532" y="76"/>
                  </a:lnTo>
                  <a:lnTo>
                    <a:pt x="8305"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1"/>
            <p:cNvSpPr/>
            <p:nvPr/>
          </p:nvSpPr>
          <p:spPr>
            <a:xfrm>
              <a:off x="4334700" y="1479925"/>
              <a:ext cx="247275" cy="32125"/>
            </a:xfrm>
            <a:custGeom>
              <a:rect b="b" l="l" r="r" t="t"/>
              <a:pathLst>
                <a:path extrusionOk="0" h="1285" w="9891">
                  <a:moveTo>
                    <a:pt x="680" y="1"/>
                  </a:moveTo>
                  <a:lnTo>
                    <a:pt x="378" y="76"/>
                  </a:lnTo>
                  <a:lnTo>
                    <a:pt x="227" y="152"/>
                  </a:lnTo>
                  <a:lnTo>
                    <a:pt x="76" y="378"/>
                  </a:lnTo>
                  <a:lnTo>
                    <a:pt x="0" y="605"/>
                  </a:lnTo>
                  <a:lnTo>
                    <a:pt x="76" y="907"/>
                  </a:lnTo>
                  <a:lnTo>
                    <a:pt x="227" y="1133"/>
                  </a:lnTo>
                  <a:lnTo>
                    <a:pt x="378" y="1209"/>
                  </a:lnTo>
                  <a:lnTo>
                    <a:pt x="680" y="1284"/>
                  </a:lnTo>
                  <a:lnTo>
                    <a:pt x="9286" y="1284"/>
                  </a:lnTo>
                  <a:lnTo>
                    <a:pt x="9513" y="1209"/>
                  </a:lnTo>
                  <a:lnTo>
                    <a:pt x="9739" y="1133"/>
                  </a:lnTo>
                  <a:lnTo>
                    <a:pt x="9890" y="907"/>
                  </a:lnTo>
                  <a:lnTo>
                    <a:pt x="9890" y="605"/>
                  </a:lnTo>
                  <a:lnTo>
                    <a:pt x="9890" y="378"/>
                  </a:lnTo>
                  <a:lnTo>
                    <a:pt x="9739" y="152"/>
                  </a:lnTo>
                  <a:lnTo>
                    <a:pt x="9513" y="76"/>
                  </a:lnTo>
                  <a:lnTo>
                    <a:pt x="9286"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1"/>
            <p:cNvSpPr/>
            <p:nvPr/>
          </p:nvSpPr>
          <p:spPr>
            <a:xfrm>
              <a:off x="4306375" y="1613925"/>
              <a:ext cx="275600" cy="34000"/>
            </a:xfrm>
            <a:custGeom>
              <a:rect b="b" l="l" r="r" t="t"/>
              <a:pathLst>
                <a:path extrusionOk="0" h="1360" w="11024">
                  <a:moveTo>
                    <a:pt x="680" y="1"/>
                  </a:moveTo>
                  <a:lnTo>
                    <a:pt x="378" y="76"/>
                  </a:lnTo>
                  <a:lnTo>
                    <a:pt x="152" y="227"/>
                  </a:lnTo>
                  <a:lnTo>
                    <a:pt x="1" y="454"/>
                  </a:lnTo>
                  <a:lnTo>
                    <a:pt x="1" y="680"/>
                  </a:lnTo>
                  <a:lnTo>
                    <a:pt x="1" y="907"/>
                  </a:lnTo>
                  <a:lnTo>
                    <a:pt x="152" y="1133"/>
                  </a:lnTo>
                  <a:lnTo>
                    <a:pt x="378" y="1284"/>
                  </a:lnTo>
                  <a:lnTo>
                    <a:pt x="680" y="1360"/>
                  </a:lnTo>
                  <a:lnTo>
                    <a:pt x="10344" y="1360"/>
                  </a:lnTo>
                  <a:lnTo>
                    <a:pt x="10646" y="1284"/>
                  </a:lnTo>
                  <a:lnTo>
                    <a:pt x="10872" y="1133"/>
                  </a:lnTo>
                  <a:lnTo>
                    <a:pt x="11023" y="907"/>
                  </a:lnTo>
                  <a:lnTo>
                    <a:pt x="11023" y="680"/>
                  </a:lnTo>
                  <a:lnTo>
                    <a:pt x="11023" y="454"/>
                  </a:lnTo>
                  <a:lnTo>
                    <a:pt x="10872" y="227"/>
                  </a:lnTo>
                  <a:lnTo>
                    <a:pt x="10646" y="76"/>
                  </a:lnTo>
                  <a:lnTo>
                    <a:pt x="10344"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1"/>
            <p:cNvSpPr/>
            <p:nvPr/>
          </p:nvSpPr>
          <p:spPr>
            <a:xfrm>
              <a:off x="4821650" y="1344025"/>
              <a:ext cx="224600" cy="34000"/>
            </a:xfrm>
            <a:custGeom>
              <a:rect b="b" l="l" r="r" t="t"/>
              <a:pathLst>
                <a:path extrusionOk="0" h="1360" w="8984">
                  <a:moveTo>
                    <a:pt x="679" y="1"/>
                  </a:moveTo>
                  <a:lnTo>
                    <a:pt x="453" y="76"/>
                  </a:lnTo>
                  <a:lnTo>
                    <a:pt x="227" y="227"/>
                  </a:lnTo>
                  <a:lnTo>
                    <a:pt x="76" y="454"/>
                  </a:lnTo>
                  <a:lnTo>
                    <a:pt x="0" y="680"/>
                  </a:lnTo>
                  <a:lnTo>
                    <a:pt x="76" y="907"/>
                  </a:lnTo>
                  <a:lnTo>
                    <a:pt x="227" y="1133"/>
                  </a:lnTo>
                  <a:lnTo>
                    <a:pt x="453" y="1284"/>
                  </a:lnTo>
                  <a:lnTo>
                    <a:pt x="679" y="1360"/>
                  </a:lnTo>
                  <a:lnTo>
                    <a:pt x="8380" y="1360"/>
                  </a:lnTo>
                  <a:lnTo>
                    <a:pt x="8607" y="1284"/>
                  </a:lnTo>
                  <a:lnTo>
                    <a:pt x="8833" y="1133"/>
                  </a:lnTo>
                  <a:lnTo>
                    <a:pt x="8908" y="907"/>
                  </a:lnTo>
                  <a:lnTo>
                    <a:pt x="8984" y="680"/>
                  </a:lnTo>
                  <a:lnTo>
                    <a:pt x="8908" y="454"/>
                  </a:lnTo>
                  <a:lnTo>
                    <a:pt x="8833" y="227"/>
                  </a:lnTo>
                  <a:lnTo>
                    <a:pt x="8607" y="76"/>
                  </a:lnTo>
                  <a:lnTo>
                    <a:pt x="8380"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1"/>
            <p:cNvSpPr/>
            <p:nvPr/>
          </p:nvSpPr>
          <p:spPr>
            <a:xfrm>
              <a:off x="4821650" y="1479925"/>
              <a:ext cx="249150" cy="32125"/>
            </a:xfrm>
            <a:custGeom>
              <a:rect b="b" l="l" r="r" t="t"/>
              <a:pathLst>
                <a:path extrusionOk="0" h="1285" w="9966">
                  <a:moveTo>
                    <a:pt x="679" y="1"/>
                  </a:moveTo>
                  <a:lnTo>
                    <a:pt x="453" y="76"/>
                  </a:lnTo>
                  <a:lnTo>
                    <a:pt x="227" y="152"/>
                  </a:lnTo>
                  <a:lnTo>
                    <a:pt x="76" y="378"/>
                  </a:lnTo>
                  <a:lnTo>
                    <a:pt x="0" y="605"/>
                  </a:lnTo>
                  <a:lnTo>
                    <a:pt x="76" y="907"/>
                  </a:lnTo>
                  <a:lnTo>
                    <a:pt x="227" y="1133"/>
                  </a:lnTo>
                  <a:lnTo>
                    <a:pt x="453" y="1209"/>
                  </a:lnTo>
                  <a:lnTo>
                    <a:pt x="679" y="1284"/>
                  </a:lnTo>
                  <a:lnTo>
                    <a:pt x="9286" y="1284"/>
                  </a:lnTo>
                  <a:lnTo>
                    <a:pt x="9512" y="1209"/>
                  </a:lnTo>
                  <a:lnTo>
                    <a:pt x="9739" y="1133"/>
                  </a:lnTo>
                  <a:lnTo>
                    <a:pt x="9890" y="907"/>
                  </a:lnTo>
                  <a:lnTo>
                    <a:pt x="9965" y="605"/>
                  </a:lnTo>
                  <a:lnTo>
                    <a:pt x="9890" y="378"/>
                  </a:lnTo>
                  <a:lnTo>
                    <a:pt x="9739" y="152"/>
                  </a:lnTo>
                  <a:lnTo>
                    <a:pt x="9512" y="76"/>
                  </a:lnTo>
                  <a:lnTo>
                    <a:pt x="9286"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1"/>
            <p:cNvSpPr/>
            <p:nvPr/>
          </p:nvSpPr>
          <p:spPr>
            <a:xfrm>
              <a:off x="4906575" y="1613925"/>
              <a:ext cx="192525" cy="34000"/>
            </a:xfrm>
            <a:custGeom>
              <a:rect b="b" l="l" r="r" t="t"/>
              <a:pathLst>
                <a:path extrusionOk="0" h="1360" w="7701">
                  <a:moveTo>
                    <a:pt x="680" y="1"/>
                  </a:moveTo>
                  <a:lnTo>
                    <a:pt x="453" y="76"/>
                  </a:lnTo>
                  <a:lnTo>
                    <a:pt x="227" y="227"/>
                  </a:lnTo>
                  <a:lnTo>
                    <a:pt x="76" y="454"/>
                  </a:lnTo>
                  <a:lnTo>
                    <a:pt x="0" y="680"/>
                  </a:lnTo>
                  <a:lnTo>
                    <a:pt x="76" y="907"/>
                  </a:lnTo>
                  <a:lnTo>
                    <a:pt x="227" y="1133"/>
                  </a:lnTo>
                  <a:lnTo>
                    <a:pt x="453" y="1284"/>
                  </a:lnTo>
                  <a:lnTo>
                    <a:pt x="680" y="1360"/>
                  </a:lnTo>
                  <a:lnTo>
                    <a:pt x="7021" y="1360"/>
                  </a:lnTo>
                  <a:lnTo>
                    <a:pt x="7323" y="1284"/>
                  </a:lnTo>
                  <a:lnTo>
                    <a:pt x="7550" y="1133"/>
                  </a:lnTo>
                  <a:lnTo>
                    <a:pt x="7701" y="907"/>
                  </a:lnTo>
                  <a:lnTo>
                    <a:pt x="7701" y="680"/>
                  </a:lnTo>
                  <a:lnTo>
                    <a:pt x="7701" y="454"/>
                  </a:lnTo>
                  <a:lnTo>
                    <a:pt x="7550" y="227"/>
                  </a:lnTo>
                  <a:lnTo>
                    <a:pt x="7323" y="76"/>
                  </a:lnTo>
                  <a:lnTo>
                    <a:pt x="7021"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1"/>
            <p:cNvSpPr/>
            <p:nvPr/>
          </p:nvSpPr>
          <p:spPr>
            <a:xfrm>
              <a:off x="4127075" y="1196825"/>
              <a:ext cx="1155100" cy="770075"/>
            </a:xfrm>
            <a:custGeom>
              <a:rect b="b" l="l" r="r" t="t"/>
              <a:pathLst>
                <a:path extrusionOk="0" h="30803" w="46204">
                  <a:moveTo>
                    <a:pt x="39485" y="2190"/>
                  </a:moveTo>
                  <a:lnTo>
                    <a:pt x="43788" y="22800"/>
                  </a:lnTo>
                  <a:lnTo>
                    <a:pt x="30727" y="22800"/>
                  </a:lnTo>
                  <a:lnTo>
                    <a:pt x="27783" y="16987"/>
                  </a:lnTo>
                  <a:lnTo>
                    <a:pt x="27557" y="16685"/>
                  </a:lnTo>
                  <a:lnTo>
                    <a:pt x="27330" y="16534"/>
                  </a:lnTo>
                  <a:lnTo>
                    <a:pt x="27179" y="16458"/>
                  </a:lnTo>
                  <a:lnTo>
                    <a:pt x="26802" y="16383"/>
                  </a:lnTo>
                  <a:lnTo>
                    <a:pt x="26424" y="16534"/>
                  </a:lnTo>
                  <a:lnTo>
                    <a:pt x="26122" y="16760"/>
                  </a:lnTo>
                  <a:lnTo>
                    <a:pt x="25896" y="17062"/>
                  </a:lnTo>
                  <a:lnTo>
                    <a:pt x="21290" y="27330"/>
                  </a:lnTo>
                  <a:lnTo>
                    <a:pt x="18950" y="23253"/>
                  </a:lnTo>
                  <a:lnTo>
                    <a:pt x="18799" y="23026"/>
                  </a:lnTo>
                  <a:lnTo>
                    <a:pt x="18573" y="22875"/>
                  </a:lnTo>
                  <a:lnTo>
                    <a:pt x="18271" y="22800"/>
                  </a:lnTo>
                  <a:lnTo>
                    <a:pt x="18044" y="22724"/>
                  </a:lnTo>
                  <a:lnTo>
                    <a:pt x="2417" y="22724"/>
                  </a:lnTo>
                  <a:lnTo>
                    <a:pt x="6720" y="2190"/>
                  </a:lnTo>
                  <a:lnTo>
                    <a:pt x="22045" y="2190"/>
                  </a:lnTo>
                  <a:lnTo>
                    <a:pt x="22045" y="12004"/>
                  </a:lnTo>
                  <a:lnTo>
                    <a:pt x="22121" y="12457"/>
                  </a:lnTo>
                  <a:lnTo>
                    <a:pt x="22347" y="12759"/>
                  </a:lnTo>
                  <a:lnTo>
                    <a:pt x="22649" y="12986"/>
                  </a:lnTo>
                  <a:lnTo>
                    <a:pt x="23102" y="13061"/>
                  </a:lnTo>
                  <a:lnTo>
                    <a:pt x="23555" y="12986"/>
                  </a:lnTo>
                  <a:lnTo>
                    <a:pt x="23857" y="12759"/>
                  </a:lnTo>
                  <a:lnTo>
                    <a:pt x="24084" y="12457"/>
                  </a:lnTo>
                  <a:lnTo>
                    <a:pt x="24159" y="12004"/>
                  </a:lnTo>
                  <a:lnTo>
                    <a:pt x="24159" y="2190"/>
                  </a:lnTo>
                  <a:close/>
                  <a:moveTo>
                    <a:pt x="5814" y="0"/>
                  </a:moveTo>
                  <a:lnTo>
                    <a:pt x="5436" y="76"/>
                  </a:lnTo>
                  <a:lnTo>
                    <a:pt x="5134" y="227"/>
                  </a:lnTo>
                  <a:lnTo>
                    <a:pt x="4908" y="529"/>
                  </a:lnTo>
                  <a:lnTo>
                    <a:pt x="4757" y="906"/>
                  </a:lnTo>
                  <a:lnTo>
                    <a:pt x="1" y="23555"/>
                  </a:lnTo>
                  <a:lnTo>
                    <a:pt x="1" y="23857"/>
                  </a:lnTo>
                  <a:lnTo>
                    <a:pt x="1" y="24083"/>
                  </a:lnTo>
                  <a:lnTo>
                    <a:pt x="76" y="24310"/>
                  </a:lnTo>
                  <a:lnTo>
                    <a:pt x="227" y="24461"/>
                  </a:lnTo>
                  <a:lnTo>
                    <a:pt x="378" y="24687"/>
                  </a:lnTo>
                  <a:lnTo>
                    <a:pt x="605" y="24763"/>
                  </a:lnTo>
                  <a:lnTo>
                    <a:pt x="831" y="24838"/>
                  </a:lnTo>
                  <a:lnTo>
                    <a:pt x="1058" y="24914"/>
                  </a:lnTo>
                  <a:lnTo>
                    <a:pt x="17440" y="24914"/>
                  </a:lnTo>
                  <a:lnTo>
                    <a:pt x="20460" y="30274"/>
                  </a:lnTo>
                  <a:lnTo>
                    <a:pt x="20611" y="30500"/>
                  </a:lnTo>
                  <a:lnTo>
                    <a:pt x="20837" y="30651"/>
                  </a:lnTo>
                  <a:lnTo>
                    <a:pt x="21064" y="30727"/>
                  </a:lnTo>
                  <a:lnTo>
                    <a:pt x="21366" y="30802"/>
                  </a:lnTo>
                  <a:lnTo>
                    <a:pt x="21441" y="30802"/>
                  </a:lnTo>
                  <a:lnTo>
                    <a:pt x="21743" y="30727"/>
                  </a:lnTo>
                  <a:lnTo>
                    <a:pt x="21970" y="30576"/>
                  </a:lnTo>
                  <a:lnTo>
                    <a:pt x="22196" y="30425"/>
                  </a:lnTo>
                  <a:lnTo>
                    <a:pt x="22347" y="30198"/>
                  </a:lnTo>
                  <a:lnTo>
                    <a:pt x="26877" y="19931"/>
                  </a:lnTo>
                  <a:lnTo>
                    <a:pt x="29142" y="24385"/>
                  </a:lnTo>
                  <a:lnTo>
                    <a:pt x="29368" y="24612"/>
                  </a:lnTo>
                  <a:lnTo>
                    <a:pt x="29519" y="24763"/>
                  </a:lnTo>
                  <a:lnTo>
                    <a:pt x="29821" y="24914"/>
                  </a:lnTo>
                  <a:lnTo>
                    <a:pt x="30123" y="24914"/>
                  </a:lnTo>
                  <a:lnTo>
                    <a:pt x="45147" y="24989"/>
                  </a:lnTo>
                  <a:lnTo>
                    <a:pt x="45373" y="24914"/>
                  </a:lnTo>
                  <a:lnTo>
                    <a:pt x="45600" y="24838"/>
                  </a:lnTo>
                  <a:lnTo>
                    <a:pt x="45826" y="24763"/>
                  </a:lnTo>
                  <a:lnTo>
                    <a:pt x="45977" y="24536"/>
                  </a:lnTo>
                  <a:lnTo>
                    <a:pt x="46128" y="24385"/>
                  </a:lnTo>
                  <a:lnTo>
                    <a:pt x="46204" y="24159"/>
                  </a:lnTo>
                  <a:lnTo>
                    <a:pt x="46204" y="23932"/>
                  </a:lnTo>
                  <a:lnTo>
                    <a:pt x="46204" y="23630"/>
                  </a:lnTo>
                  <a:lnTo>
                    <a:pt x="41448" y="906"/>
                  </a:lnTo>
                  <a:lnTo>
                    <a:pt x="41297" y="529"/>
                  </a:lnTo>
                  <a:lnTo>
                    <a:pt x="41070" y="227"/>
                  </a:lnTo>
                  <a:lnTo>
                    <a:pt x="40768" y="76"/>
                  </a:lnTo>
                  <a:lnTo>
                    <a:pt x="40391" y="0"/>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31"/>
          <p:cNvSpPr/>
          <p:nvPr/>
        </p:nvSpPr>
        <p:spPr>
          <a:xfrm>
            <a:off x="1028697" y="3492145"/>
            <a:ext cx="1685100" cy="453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49" name="Shape 49"/>
        <p:cNvGrpSpPr/>
        <p:nvPr/>
      </p:nvGrpSpPr>
      <p:grpSpPr>
        <a:xfrm>
          <a:off x="0" y="0"/>
          <a:ext cx="0" cy="0"/>
          <a:chOff x="0" y="0"/>
          <a:chExt cx="0" cy="0"/>
        </a:xfrm>
      </p:grpSpPr>
      <p:sp>
        <p:nvSpPr>
          <p:cNvPr id="50" name="Google Shape;50;p4"/>
          <p:cNvSpPr txBox="1"/>
          <p:nvPr/>
        </p:nvSpPr>
        <p:spPr>
          <a:xfrm>
            <a:off x="1028700" y="2150700"/>
            <a:ext cx="2890200" cy="842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200"/>
              <a:buFont typeface="Arial"/>
              <a:buNone/>
            </a:pPr>
            <a:r>
              <a:rPr b="0" i="0" lang="en" sz="4200" u="none" cap="none" strike="noStrike">
                <a:solidFill>
                  <a:srgbClr val="902E57"/>
                </a:solidFill>
                <a:latin typeface="Proxima Nova Extrabold"/>
                <a:ea typeface="Proxima Nova Extrabold"/>
                <a:cs typeface="Proxima Nova Extrabold"/>
                <a:sym typeface="Proxima Nova Extrabold"/>
              </a:rPr>
              <a:t>Agenda</a:t>
            </a:r>
            <a:endParaRPr b="0" i="0" sz="4200" u="none" cap="none" strike="noStrike">
              <a:solidFill>
                <a:srgbClr val="902E57"/>
              </a:solidFill>
              <a:latin typeface="Proxima Nova Extrabold"/>
              <a:ea typeface="Proxima Nova Extrabold"/>
              <a:cs typeface="Proxima Nova Extrabold"/>
              <a:sym typeface="Proxima Nova Extrabold"/>
            </a:endParaRPr>
          </a:p>
        </p:txBody>
      </p:sp>
      <p:sp>
        <p:nvSpPr>
          <p:cNvPr id="51" name="Google Shape;51;p4"/>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52" name="Google Shape;52;p4"/>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53" name="Google Shape;53;p4"/>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MAIN_POINT">
    <p:bg>
      <p:bgPr>
        <a:solidFill>
          <a:srgbClr val="902E57"/>
        </a:solidFill>
      </p:bgPr>
    </p:bg>
    <p:spTree>
      <p:nvGrpSpPr>
        <p:cNvPr id="54" name="Shape 54"/>
        <p:cNvGrpSpPr/>
        <p:nvPr/>
      </p:nvGrpSpPr>
      <p:grpSpPr>
        <a:xfrm>
          <a:off x="0" y="0"/>
          <a:ext cx="0" cy="0"/>
          <a:chOff x="0" y="0"/>
          <a:chExt cx="0" cy="0"/>
        </a:xfrm>
      </p:grpSpPr>
      <p:sp>
        <p:nvSpPr>
          <p:cNvPr id="55" name="Google Shape;55;p5"/>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FFFFFF"/>
              </a:buClr>
              <a:buSzPts val="4000"/>
              <a:buFont typeface="Proxima Nova"/>
              <a:buNone/>
              <a:defRPr b="1" sz="4000">
                <a:solidFill>
                  <a:srgbClr val="FFFFFF"/>
                </a:solidFill>
                <a:latin typeface="Proxima Nova"/>
                <a:ea typeface="Proxima Nova"/>
                <a:cs typeface="Proxima Nova"/>
                <a:sym typeface="Proxima Nova"/>
              </a:defRPr>
            </a:lvl1pPr>
            <a:lvl2pPr lvl="1"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2pPr>
            <a:lvl3pPr lvl="2"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3pPr>
            <a:lvl4pPr lvl="3"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4pPr>
            <a:lvl5pPr lvl="4"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5pPr>
            <a:lvl6pPr lvl="5"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6pPr>
            <a:lvl7pPr lvl="6"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7pPr>
            <a:lvl8pPr lvl="7"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8pPr>
            <a:lvl9pPr lvl="8" algn="l">
              <a:lnSpc>
                <a:spcPct val="100000"/>
              </a:lnSpc>
              <a:spcBef>
                <a:spcPts val="0"/>
              </a:spcBef>
              <a:spcAft>
                <a:spcPts val="0"/>
              </a:spcAft>
              <a:buSzPts val="4000"/>
              <a:buFont typeface="Proxima Nova"/>
              <a:buNone/>
              <a:defRPr b="1" sz="4000">
                <a:latin typeface="Proxima Nova"/>
                <a:ea typeface="Proxima Nova"/>
                <a:cs typeface="Proxima Nova"/>
                <a:sym typeface="Proxima Nova"/>
              </a:defRPr>
            </a:lvl9pPr>
          </a:lstStyle>
          <a:p/>
        </p:txBody>
      </p:sp>
      <p:sp>
        <p:nvSpPr>
          <p:cNvPr id="56" name="Google Shape;56;p5"/>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
        <p:nvSpPr>
          <p:cNvPr id="57" name="Google Shape;57;p5"/>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58" name="Google Shape;58;p5"/>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titleOnly">
  <p:cSld name="TITLE_ONLY">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6"/>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6"/>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62" name="Google Shape;62;p6"/>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63" name="Google Shape;63;p6"/>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
        <p:nvSpPr>
          <p:cNvPr id="64" name="Google Shape;64;p6"/>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65" name="Google Shape;65;p6"/>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66" name="Google Shape;66;p6"/>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1">
  <p:cSld name="TITLE_ONLY_2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69" name="Google Shape;69;p7"/>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70" name="Google Shape;70;p7"/>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71" name="Google Shape;71;p7"/>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7"/>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73" name="Google Shape;73;p7"/>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74" name="Google Shape;74;p7"/>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TITLE_ONLY_2">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8"/>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77" name="Google Shape;77;p8"/>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78" name="Google Shape;78;p8"/>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sp>
        <p:nvSpPr>
          <p:cNvPr id="79" name="Google Shape;79;p8"/>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902E57"/>
              </a:buClr>
              <a:buSzPts val="2200"/>
              <a:buFont typeface="Proxima Nova Extrabold"/>
              <a:buNone/>
              <a:defRPr sz="2200">
                <a:solidFill>
                  <a:srgbClr val="902E57"/>
                </a:solidFill>
                <a:latin typeface="Proxima Nova Extrabold"/>
                <a:ea typeface="Proxima Nova Extrabold"/>
                <a:cs typeface="Proxima Nova Extrabold"/>
                <a:sym typeface="Proxima Nova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8"/>
          <p:cNvSpPr txBox="1"/>
          <p:nvPr>
            <p:ph idx="1" type="body"/>
          </p:nvPr>
        </p:nvSpPr>
        <p:spPr>
          <a:xfrm>
            <a:off x="1600200" y="1848125"/>
            <a:ext cx="5192100" cy="25596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5282A"/>
              </a:buClr>
              <a:buSzPts val="1200"/>
              <a:buFont typeface="Georgia"/>
              <a:buChar char="●"/>
              <a:defRPr sz="1200">
                <a:solidFill>
                  <a:srgbClr val="25282A"/>
                </a:solidFill>
                <a:latin typeface="Georgia"/>
                <a:ea typeface="Georgia"/>
                <a:cs typeface="Georgia"/>
                <a:sym typeface="Georgia"/>
              </a:defRPr>
            </a:lvl1pPr>
            <a:lvl2pPr indent="-304800" lvl="1" marL="914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2pPr>
            <a:lvl3pPr indent="-304800" lvl="2" marL="1371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3pPr>
            <a:lvl4pPr indent="-304800" lvl="3" marL="18288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4pPr>
            <a:lvl5pPr indent="-304800" lvl="4" marL="22860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5pPr>
            <a:lvl6pPr indent="-304800" lvl="5" marL="27432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6pPr>
            <a:lvl7pPr indent="-304800" lvl="6" marL="32004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7pPr>
            <a:lvl8pPr indent="-304800" lvl="7" marL="3657600" algn="l">
              <a:lnSpc>
                <a:spcPct val="115000"/>
              </a:lnSpc>
              <a:spcBef>
                <a:spcPts val="1600"/>
              </a:spcBef>
              <a:spcAft>
                <a:spcPts val="0"/>
              </a:spcAft>
              <a:buClr>
                <a:srgbClr val="25282A"/>
              </a:buClr>
              <a:buSzPts val="1200"/>
              <a:buFont typeface="Georgia"/>
              <a:buChar char="○"/>
              <a:defRPr sz="1200">
                <a:solidFill>
                  <a:srgbClr val="25282A"/>
                </a:solidFill>
                <a:latin typeface="Georgia"/>
                <a:ea typeface="Georgia"/>
                <a:cs typeface="Georgia"/>
                <a:sym typeface="Georgia"/>
              </a:defRPr>
            </a:lvl8pPr>
            <a:lvl9pPr indent="-304800" lvl="8" marL="4114800" algn="l">
              <a:lnSpc>
                <a:spcPct val="115000"/>
              </a:lnSpc>
              <a:spcBef>
                <a:spcPts val="1600"/>
              </a:spcBef>
              <a:spcAft>
                <a:spcPts val="1600"/>
              </a:spcAft>
              <a:buClr>
                <a:srgbClr val="25282A"/>
              </a:buClr>
              <a:buSzPts val="1200"/>
              <a:buFont typeface="Georgia"/>
              <a:buChar char="■"/>
              <a:defRPr sz="1200">
                <a:solidFill>
                  <a:srgbClr val="25282A"/>
                </a:solidFill>
                <a:latin typeface="Georgia"/>
                <a:ea typeface="Georgia"/>
                <a:cs typeface="Georgia"/>
                <a:sym typeface="Georgia"/>
              </a:defRPr>
            </a:lvl9pPr>
          </a:lstStyle>
          <a:p/>
        </p:txBody>
      </p:sp>
      <p:sp>
        <p:nvSpPr>
          <p:cNvPr id="81" name="Google Shape;81;p8"/>
          <p:cNvSpPr txBox="1"/>
          <p:nvPr>
            <p:ph idx="2" type="subTitle"/>
          </p:nvPr>
        </p:nvSpPr>
        <p:spPr>
          <a:xfrm>
            <a:off x="1028700" y="342900"/>
            <a:ext cx="2745600" cy="245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1500"/>
              <a:buNone/>
              <a:defRPr sz="800"/>
            </a:lvl1pPr>
            <a:lvl2pPr lvl="1" algn="l">
              <a:lnSpc>
                <a:spcPct val="115000"/>
              </a:lnSpc>
              <a:spcBef>
                <a:spcPts val="1600"/>
              </a:spcBef>
              <a:spcAft>
                <a:spcPts val="0"/>
              </a:spcAft>
              <a:buSzPts val="1500"/>
              <a:buNone/>
              <a:defRPr sz="800"/>
            </a:lvl2pPr>
            <a:lvl3pPr lvl="2" algn="l">
              <a:lnSpc>
                <a:spcPct val="115000"/>
              </a:lnSpc>
              <a:spcBef>
                <a:spcPts val="1600"/>
              </a:spcBef>
              <a:spcAft>
                <a:spcPts val="0"/>
              </a:spcAft>
              <a:buSzPts val="1500"/>
              <a:buNone/>
              <a:defRPr sz="800"/>
            </a:lvl3pPr>
            <a:lvl4pPr lvl="3" algn="l">
              <a:lnSpc>
                <a:spcPct val="115000"/>
              </a:lnSpc>
              <a:spcBef>
                <a:spcPts val="1600"/>
              </a:spcBef>
              <a:spcAft>
                <a:spcPts val="0"/>
              </a:spcAft>
              <a:buSzPts val="1500"/>
              <a:buNone/>
              <a:defRPr sz="800"/>
            </a:lvl4pPr>
            <a:lvl5pPr lvl="4" algn="l">
              <a:lnSpc>
                <a:spcPct val="115000"/>
              </a:lnSpc>
              <a:spcBef>
                <a:spcPts val="1600"/>
              </a:spcBef>
              <a:spcAft>
                <a:spcPts val="0"/>
              </a:spcAft>
              <a:buSzPts val="1500"/>
              <a:buNone/>
              <a:defRPr sz="800"/>
            </a:lvl5pPr>
            <a:lvl6pPr lvl="5" algn="l">
              <a:lnSpc>
                <a:spcPct val="115000"/>
              </a:lnSpc>
              <a:spcBef>
                <a:spcPts val="1600"/>
              </a:spcBef>
              <a:spcAft>
                <a:spcPts val="0"/>
              </a:spcAft>
              <a:buSzPts val="1500"/>
              <a:buNone/>
              <a:defRPr sz="800"/>
            </a:lvl6pPr>
            <a:lvl7pPr lvl="6" algn="l">
              <a:lnSpc>
                <a:spcPct val="115000"/>
              </a:lnSpc>
              <a:spcBef>
                <a:spcPts val="1600"/>
              </a:spcBef>
              <a:spcAft>
                <a:spcPts val="0"/>
              </a:spcAft>
              <a:buSzPts val="1500"/>
              <a:buNone/>
              <a:defRPr sz="800"/>
            </a:lvl7pPr>
            <a:lvl8pPr lvl="7" algn="l">
              <a:lnSpc>
                <a:spcPct val="115000"/>
              </a:lnSpc>
              <a:spcBef>
                <a:spcPts val="1600"/>
              </a:spcBef>
              <a:spcAft>
                <a:spcPts val="0"/>
              </a:spcAft>
              <a:buSzPts val="1500"/>
              <a:buNone/>
              <a:defRPr sz="800"/>
            </a:lvl8pPr>
            <a:lvl9pPr lvl="8" algn="l">
              <a:lnSpc>
                <a:spcPct val="115000"/>
              </a:lnSpc>
              <a:spcBef>
                <a:spcPts val="1600"/>
              </a:spcBef>
              <a:spcAft>
                <a:spcPts val="1600"/>
              </a:spcAft>
              <a:buSzPts val="1500"/>
              <a:buNone/>
              <a:defRPr sz="800"/>
            </a:lvl9pPr>
          </a:lstStyle>
          <a:p/>
        </p:txBody>
      </p:sp>
      <p:sp>
        <p:nvSpPr>
          <p:cNvPr id="82" name="Google Shape;82;p8"/>
          <p:cNvSpPr txBox="1"/>
          <p:nvPr>
            <p:ph idx="3" type="subTitle"/>
          </p:nvPr>
        </p:nvSpPr>
        <p:spPr>
          <a:xfrm>
            <a:off x="1028700" y="1396225"/>
            <a:ext cx="3740700" cy="29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500"/>
              <a:buNone/>
              <a:defRPr b="1">
                <a:solidFill>
                  <a:srgbClr val="25282A"/>
                </a:solidFill>
              </a:defRPr>
            </a:lvl1pPr>
            <a:lvl2pPr lvl="1" algn="l">
              <a:lnSpc>
                <a:spcPct val="115000"/>
              </a:lnSpc>
              <a:spcBef>
                <a:spcPts val="1600"/>
              </a:spcBef>
              <a:spcAft>
                <a:spcPts val="0"/>
              </a:spcAft>
              <a:buSzPts val="1500"/>
              <a:buNone/>
              <a:defRPr>
                <a:solidFill>
                  <a:srgbClr val="25282A"/>
                </a:solidFill>
              </a:defRPr>
            </a:lvl2pPr>
            <a:lvl3pPr lvl="2" algn="l">
              <a:lnSpc>
                <a:spcPct val="115000"/>
              </a:lnSpc>
              <a:spcBef>
                <a:spcPts val="1600"/>
              </a:spcBef>
              <a:spcAft>
                <a:spcPts val="0"/>
              </a:spcAft>
              <a:buSzPts val="1500"/>
              <a:buNone/>
              <a:defRPr>
                <a:solidFill>
                  <a:srgbClr val="25282A"/>
                </a:solidFill>
              </a:defRPr>
            </a:lvl3pPr>
            <a:lvl4pPr lvl="3" algn="l">
              <a:lnSpc>
                <a:spcPct val="115000"/>
              </a:lnSpc>
              <a:spcBef>
                <a:spcPts val="1600"/>
              </a:spcBef>
              <a:spcAft>
                <a:spcPts val="0"/>
              </a:spcAft>
              <a:buSzPts val="1500"/>
              <a:buNone/>
              <a:defRPr>
                <a:solidFill>
                  <a:srgbClr val="25282A"/>
                </a:solidFill>
              </a:defRPr>
            </a:lvl4pPr>
            <a:lvl5pPr lvl="4" algn="l">
              <a:lnSpc>
                <a:spcPct val="115000"/>
              </a:lnSpc>
              <a:spcBef>
                <a:spcPts val="1600"/>
              </a:spcBef>
              <a:spcAft>
                <a:spcPts val="0"/>
              </a:spcAft>
              <a:buSzPts val="1500"/>
              <a:buNone/>
              <a:defRPr>
                <a:solidFill>
                  <a:srgbClr val="25282A"/>
                </a:solidFill>
              </a:defRPr>
            </a:lvl5pPr>
            <a:lvl6pPr lvl="5" algn="l">
              <a:lnSpc>
                <a:spcPct val="115000"/>
              </a:lnSpc>
              <a:spcBef>
                <a:spcPts val="1600"/>
              </a:spcBef>
              <a:spcAft>
                <a:spcPts val="0"/>
              </a:spcAft>
              <a:buSzPts val="1500"/>
              <a:buNone/>
              <a:defRPr>
                <a:solidFill>
                  <a:srgbClr val="25282A"/>
                </a:solidFill>
              </a:defRPr>
            </a:lvl6pPr>
            <a:lvl7pPr lvl="6" algn="l">
              <a:lnSpc>
                <a:spcPct val="115000"/>
              </a:lnSpc>
              <a:spcBef>
                <a:spcPts val="1600"/>
              </a:spcBef>
              <a:spcAft>
                <a:spcPts val="0"/>
              </a:spcAft>
              <a:buSzPts val="1500"/>
              <a:buNone/>
              <a:defRPr>
                <a:solidFill>
                  <a:srgbClr val="25282A"/>
                </a:solidFill>
              </a:defRPr>
            </a:lvl7pPr>
            <a:lvl8pPr lvl="7" algn="l">
              <a:lnSpc>
                <a:spcPct val="115000"/>
              </a:lnSpc>
              <a:spcBef>
                <a:spcPts val="1600"/>
              </a:spcBef>
              <a:spcAft>
                <a:spcPts val="0"/>
              </a:spcAft>
              <a:buSzPts val="1500"/>
              <a:buNone/>
              <a:defRPr>
                <a:solidFill>
                  <a:srgbClr val="25282A"/>
                </a:solidFill>
              </a:defRPr>
            </a:lvl8pPr>
            <a:lvl9pPr lvl="8" algn="l">
              <a:lnSpc>
                <a:spcPct val="115000"/>
              </a:lnSpc>
              <a:spcBef>
                <a:spcPts val="1600"/>
              </a:spcBef>
              <a:spcAft>
                <a:spcPts val="1600"/>
              </a:spcAft>
              <a:buSzPts val="1500"/>
              <a:buNone/>
              <a:defRPr>
                <a:solidFill>
                  <a:srgbClr val="25282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9"/>
          <p:cNvSpPr txBox="1"/>
          <p:nvPr>
            <p:ph hasCustomPrompt="1" type="title"/>
          </p:nvPr>
        </p:nvSpPr>
        <p:spPr>
          <a:xfrm>
            <a:off x="2441850" y="1106125"/>
            <a:ext cx="42603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902E57"/>
              </a:buClr>
              <a:buSzPts val="12000"/>
              <a:buFont typeface="Proxima Nova"/>
              <a:buNone/>
              <a:defRPr b="1" sz="12000">
                <a:solidFill>
                  <a:srgbClr val="902E57"/>
                </a:solidFill>
                <a:latin typeface="Proxima Nova"/>
                <a:ea typeface="Proxima Nova"/>
                <a:cs typeface="Proxima Nova"/>
                <a:sym typeface="Proxima Nov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5" name="Google Shape;85;p9"/>
          <p:cNvSpPr txBox="1"/>
          <p:nvPr>
            <p:ph idx="1" type="body"/>
          </p:nvPr>
        </p:nvSpPr>
        <p:spPr>
          <a:xfrm>
            <a:off x="1733250" y="3152225"/>
            <a:ext cx="5677500" cy="1300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rgbClr val="25282A"/>
              </a:buClr>
              <a:buSzPts val="1400"/>
              <a:buFont typeface="Georgia"/>
              <a:buChar char="●"/>
              <a:defRPr sz="1400">
                <a:solidFill>
                  <a:srgbClr val="25282A"/>
                </a:solidFill>
                <a:latin typeface="Georgia"/>
                <a:ea typeface="Georgia"/>
                <a:cs typeface="Georgia"/>
                <a:sym typeface="Georgia"/>
              </a:defRPr>
            </a:lvl1pPr>
            <a:lvl2pPr indent="-317500" lvl="1" marL="9144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2pPr>
            <a:lvl3pPr indent="-317500" lvl="2" marL="13716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3pPr>
            <a:lvl4pPr indent="-317500" lvl="3" marL="18288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4pPr>
            <a:lvl5pPr indent="-317500" lvl="4" marL="22860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5pPr>
            <a:lvl6pPr indent="-317500" lvl="5" marL="27432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6pPr>
            <a:lvl7pPr indent="-317500" lvl="6" marL="32004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7pPr>
            <a:lvl8pPr indent="-317500" lvl="7" marL="3657600" algn="ctr">
              <a:lnSpc>
                <a:spcPct val="115000"/>
              </a:lnSpc>
              <a:spcBef>
                <a:spcPts val="1600"/>
              </a:spcBef>
              <a:spcAft>
                <a:spcPts val="0"/>
              </a:spcAft>
              <a:buClr>
                <a:srgbClr val="25282A"/>
              </a:buClr>
              <a:buSzPts val="1400"/>
              <a:buFont typeface="Georgia"/>
              <a:buChar char="○"/>
              <a:defRPr sz="1400">
                <a:solidFill>
                  <a:srgbClr val="25282A"/>
                </a:solidFill>
                <a:latin typeface="Georgia"/>
                <a:ea typeface="Georgia"/>
                <a:cs typeface="Georgia"/>
                <a:sym typeface="Georgia"/>
              </a:defRPr>
            </a:lvl8pPr>
            <a:lvl9pPr indent="-317500" lvl="8" marL="4114800" algn="ctr">
              <a:lnSpc>
                <a:spcPct val="115000"/>
              </a:lnSpc>
              <a:spcBef>
                <a:spcPts val="1600"/>
              </a:spcBef>
              <a:spcAft>
                <a:spcPts val="1600"/>
              </a:spcAft>
              <a:buClr>
                <a:srgbClr val="25282A"/>
              </a:buClr>
              <a:buSzPts val="1400"/>
              <a:buFont typeface="Georgia"/>
              <a:buChar char="■"/>
              <a:defRPr sz="1400">
                <a:solidFill>
                  <a:srgbClr val="25282A"/>
                </a:solidFill>
                <a:latin typeface="Georgia"/>
                <a:ea typeface="Georgia"/>
                <a:cs typeface="Georgia"/>
                <a:sym typeface="Georgia"/>
              </a:defRPr>
            </a:lvl9pPr>
          </a:lstStyle>
          <a:p/>
        </p:txBody>
      </p:sp>
      <p:sp>
        <p:nvSpPr>
          <p:cNvPr id="86" name="Google Shape;86;p9"/>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academy.wizeline.com</a:t>
            </a:r>
            <a:endParaRPr b="0" i="0" sz="600" u="none" cap="none" strike="noStrike">
              <a:solidFill>
                <a:srgbClr val="434343"/>
              </a:solidFill>
              <a:latin typeface="Proxima Nova"/>
              <a:ea typeface="Proxima Nova"/>
              <a:cs typeface="Proxima Nova"/>
              <a:sym typeface="Proxima Nova"/>
            </a:endParaRPr>
          </a:p>
        </p:txBody>
      </p:sp>
      <p:sp>
        <p:nvSpPr>
          <p:cNvPr id="87" name="Google Shape;87;p9"/>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434343"/>
                </a:solidFill>
                <a:latin typeface="Proxima Nova"/>
                <a:ea typeface="Proxima Nova"/>
                <a:cs typeface="Proxima Nova"/>
                <a:sym typeface="Proxima Nova"/>
              </a:rPr>
              <a:t>proprietary + confidential</a:t>
            </a:r>
            <a:endParaRPr b="0" i="0" sz="600" u="none" cap="none" strike="noStrike">
              <a:solidFill>
                <a:srgbClr val="434343"/>
              </a:solidFill>
              <a:latin typeface="Proxima Nova"/>
              <a:ea typeface="Proxima Nova"/>
              <a:cs typeface="Proxima Nova"/>
              <a:sym typeface="Proxima Nova"/>
            </a:endParaRPr>
          </a:p>
        </p:txBody>
      </p:sp>
      <p:pic>
        <p:nvPicPr>
          <p:cNvPr id="88" name="Google Shape;88;p9"/>
          <p:cNvPicPr preferRelativeResize="0"/>
          <p:nvPr/>
        </p:nvPicPr>
        <p:blipFill rotWithShape="1">
          <a:blip r:embed="rId2">
            <a:alphaModFix/>
          </a:blip>
          <a:srcRect b="0" l="0" r="0" t="0"/>
          <a:stretch/>
        </p:blipFill>
        <p:spPr>
          <a:xfrm rot="-5400000">
            <a:off x="-86499" y="2486650"/>
            <a:ext cx="626300" cy="170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0"/>
          <p:cNvSpPr txBox="1"/>
          <p:nvPr>
            <p:ph type="title"/>
          </p:nvPr>
        </p:nvSpPr>
        <p:spPr>
          <a:xfrm>
            <a:off x="1028700" y="3728650"/>
            <a:ext cx="2828400" cy="599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200"/>
              <a:buNone/>
              <a:defRPr sz="2000">
                <a:solidFill>
                  <a:srgbClr val="FFFFFF"/>
                </a:solidFill>
              </a:defRPr>
            </a:lvl1pPr>
            <a:lvl2pPr lvl="1" algn="l">
              <a:lnSpc>
                <a:spcPct val="100000"/>
              </a:lnSpc>
              <a:spcBef>
                <a:spcPts val="0"/>
              </a:spcBef>
              <a:spcAft>
                <a:spcPts val="0"/>
              </a:spcAft>
              <a:buSzPts val="2800"/>
              <a:buNone/>
              <a:defRPr b="0" sz="2000">
                <a:solidFill>
                  <a:srgbClr val="FFFFFF"/>
                </a:solidFill>
              </a:defRPr>
            </a:lvl2pPr>
            <a:lvl3pPr lvl="2" algn="l">
              <a:lnSpc>
                <a:spcPct val="100000"/>
              </a:lnSpc>
              <a:spcBef>
                <a:spcPts val="0"/>
              </a:spcBef>
              <a:spcAft>
                <a:spcPts val="0"/>
              </a:spcAft>
              <a:buSzPts val="2800"/>
              <a:buNone/>
              <a:defRPr b="0" sz="2000">
                <a:solidFill>
                  <a:srgbClr val="FFFFFF"/>
                </a:solidFill>
              </a:defRPr>
            </a:lvl3pPr>
            <a:lvl4pPr lvl="3" algn="l">
              <a:lnSpc>
                <a:spcPct val="100000"/>
              </a:lnSpc>
              <a:spcBef>
                <a:spcPts val="0"/>
              </a:spcBef>
              <a:spcAft>
                <a:spcPts val="0"/>
              </a:spcAft>
              <a:buSzPts val="2800"/>
              <a:buNone/>
              <a:defRPr b="0" sz="2000">
                <a:solidFill>
                  <a:srgbClr val="FFFFFF"/>
                </a:solidFill>
              </a:defRPr>
            </a:lvl4pPr>
            <a:lvl5pPr lvl="4" algn="l">
              <a:lnSpc>
                <a:spcPct val="100000"/>
              </a:lnSpc>
              <a:spcBef>
                <a:spcPts val="0"/>
              </a:spcBef>
              <a:spcAft>
                <a:spcPts val="0"/>
              </a:spcAft>
              <a:buSzPts val="2800"/>
              <a:buNone/>
              <a:defRPr b="0" sz="2000">
                <a:solidFill>
                  <a:srgbClr val="FFFFFF"/>
                </a:solidFill>
              </a:defRPr>
            </a:lvl5pPr>
            <a:lvl6pPr lvl="5" algn="l">
              <a:lnSpc>
                <a:spcPct val="100000"/>
              </a:lnSpc>
              <a:spcBef>
                <a:spcPts val="0"/>
              </a:spcBef>
              <a:spcAft>
                <a:spcPts val="0"/>
              </a:spcAft>
              <a:buSzPts val="2800"/>
              <a:buNone/>
              <a:defRPr b="0" sz="2000">
                <a:solidFill>
                  <a:srgbClr val="FFFFFF"/>
                </a:solidFill>
              </a:defRPr>
            </a:lvl6pPr>
            <a:lvl7pPr lvl="6" algn="l">
              <a:lnSpc>
                <a:spcPct val="100000"/>
              </a:lnSpc>
              <a:spcBef>
                <a:spcPts val="0"/>
              </a:spcBef>
              <a:spcAft>
                <a:spcPts val="0"/>
              </a:spcAft>
              <a:buSzPts val="2800"/>
              <a:buNone/>
              <a:defRPr b="0" sz="2000">
                <a:solidFill>
                  <a:srgbClr val="FFFFFF"/>
                </a:solidFill>
              </a:defRPr>
            </a:lvl7pPr>
            <a:lvl8pPr lvl="7" algn="l">
              <a:lnSpc>
                <a:spcPct val="100000"/>
              </a:lnSpc>
              <a:spcBef>
                <a:spcPts val="0"/>
              </a:spcBef>
              <a:spcAft>
                <a:spcPts val="0"/>
              </a:spcAft>
              <a:buSzPts val="2800"/>
              <a:buNone/>
              <a:defRPr b="0" sz="2000">
                <a:solidFill>
                  <a:srgbClr val="FFFFFF"/>
                </a:solidFill>
              </a:defRPr>
            </a:lvl8pPr>
            <a:lvl9pPr lvl="8" algn="l">
              <a:lnSpc>
                <a:spcPct val="100000"/>
              </a:lnSpc>
              <a:spcBef>
                <a:spcPts val="0"/>
              </a:spcBef>
              <a:spcAft>
                <a:spcPts val="0"/>
              </a:spcAft>
              <a:buSzPts val="2800"/>
              <a:buNone/>
              <a:defRPr b="0" sz="2000">
                <a:solidFill>
                  <a:srgbClr val="FFFFFF"/>
                </a:solidFill>
              </a:defRPr>
            </a:lvl9pPr>
          </a:lstStyle>
          <a:p/>
        </p:txBody>
      </p:sp>
      <p:sp>
        <p:nvSpPr>
          <p:cNvPr id="91" name="Google Shape;91;p10"/>
          <p:cNvSpPr txBox="1"/>
          <p:nvPr/>
        </p:nvSpPr>
        <p:spPr>
          <a:xfrm>
            <a:off x="1028700" y="1922275"/>
            <a:ext cx="2516700" cy="93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THANK</a:t>
            </a:r>
            <a:endParaRPr b="1" i="0" sz="48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Proxima Nova"/>
                <a:ea typeface="Proxima Nova"/>
                <a:cs typeface="Proxima Nova"/>
                <a:sym typeface="Proxima Nova"/>
              </a:rPr>
              <a:t>YOU</a:t>
            </a:r>
            <a:endParaRPr b="1" i="0" sz="4800" u="none" cap="none" strike="noStrike">
              <a:solidFill>
                <a:srgbClr val="FFFFFF"/>
              </a:solidFill>
              <a:latin typeface="Proxima Nova"/>
              <a:ea typeface="Proxima Nova"/>
              <a:cs typeface="Proxima Nova"/>
              <a:sym typeface="Proxima Nova"/>
            </a:endParaRPr>
          </a:p>
        </p:txBody>
      </p:sp>
      <p:sp>
        <p:nvSpPr>
          <p:cNvPr id="92" name="Google Shape;92;p10"/>
          <p:cNvSpPr txBox="1"/>
          <p:nvPr>
            <p:ph idx="2" type="title"/>
          </p:nvPr>
        </p:nvSpPr>
        <p:spPr>
          <a:xfrm>
            <a:off x="1028700" y="4409175"/>
            <a:ext cx="2828400" cy="296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200"/>
              <a:buNone/>
              <a:defRPr b="0" sz="1400">
                <a:solidFill>
                  <a:srgbClr val="FFFFFF"/>
                </a:solidFill>
                <a:latin typeface="Georgia"/>
                <a:ea typeface="Georgia"/>
                <a:cs typeface="Georgia"/>
                <a:sym typeface="Georgia"/>
              </a:defRPr>
            </a:lvl1pPr>
            <a:lvl2pPr lvl="1" algn="l">
              <a:lnSpc>
                <a:spcPct val="100000"/>
              </a:lnSpc>
              <a:spcBef>
                <a:spcPts val="0"/>
              </a:spcBef>
              <a:spcAft>
                <a:spcPts val="0"/>
              </a:spcAft>
              <a:buSzPts val="2800"/>
              <a:buNone/>
              <a:defRPr b="0" sz="1800">
                <a:solidFill>
                  <a:srgbClr val="FFFFFF"/>
                </a:solidFill>
                <a:latin typeface="Georgia"/>
                <a:ea typeface="Georgia"/>
                <a:cs typeface="Georgia"/>
                <a:sym typeface="Georgia"/>
              </a:defRPr>
            </a:lvl2pPr>
            <a:lvl3pPr lvl="2" algn="l">
              <a:lnSpc>
                <a:spcPct val="100000"/>
              </a:lnSpc>
              <a:spcBef>
                <a:spcPts val="0"/>
              </a:spcBef>
              <a:spcAft>
                <a:spcPts val="0"/>
              </a:spcAft>
              <a:buSzPts val="2800"/>
              <a:buNone/>
              <a:defRPr b="0" sz="1800">
                <a:solidFill>
                  <a:srgbClr val="FFFFFF"/>
                </a:solidFill>
                <a:latin typeface="Georgia"/>
                <a:ea typeface="Georgia"/>
                <a:cs typeface="Georgia"/>
                <a:sym typeface="Georgia"/>
              </a:defRPr>
            </a:lvl3pPr>
            <a:lvl4pPr lvl="3" algn="l">
              <a:lnSpc>
                <a:spcPct val="100000"/>
              </a:lnSpc>
              <a:spcBef>
                <a:spcPts val="0"/>
              </a:spcBef>
              <a:spcAft>
                <a:spcPts val="0"/>
              </a:spcAft>
              <a:buSzPts val="2800"/>
              <a:buNone/>
              <a:defRPr b="0" sz="1800">
                <a:solidFill>
                  <a:srgbClr val="FFFFFF"/>
                </a:solidFill>
                <a:latin typeface="Georgia"/>
                <a:ea typeface="Georgia"/>
                <a:cs typeface="Georgia"/>
                <a:sym typeface="Georgia"/>
              </a:defRPr>
            </a:lvl4pPr>
            <a:lvl5pPr lvl="4" algn="l">
              <a:lnSpc>
                <a:spcPct val="100000"/>
              </a:lnSpc>
              <a:spcBef>
                <a:spcPts val="0"/>
              </a:spcBef>
              <a:spcAft>
                <a:spcPts val="0"/>
              </a:spcAft>
              <a:buSzPts val="2800"/>
              <a:buNone/>
              <a:defRPr b="0" sz="1800">
                <a:solidFill>
                  <a:srgbClr val="FFFFFF"/>
                </a:solidFill>
                <a:latin typeface="Georgia"/>
                <a:ea typeface="Georgia"/>
                <a:cs typeface="Georgia"/>
                <a:sym typeface="Georgia"/>
              </a:defRPr>
            </a:lvl5pPr>
            <a:lvl6pPr lvl="5" algn="l">
              <a:lnSpc>
                <a:spcPct val="100000"/>
              </a:lnSpc>
              <a:spcBef>
                <a:spcPts val="0"/>
              </a:spcBef>
              <a:spcAft>
                <a:spcPts val="0"/>
              </a:spcAft>
              <a:buSzPts val="2800"/>
              <a:buNone/>
              <a:defRPr b="0" sz="1800">
                <a:solidFill>
                  <a:srgbClr val="FFFFFF"/>
                </a:solidFill>
                <a:latin typeface="Georgia"/>
                <a:ea typeface="Georgia"/>
                <a:cs typeface="Georgia"/>
                <a:sym typeface="Georgia"/>
              </a:defRPr>
            </a:lvl6pPr>
            <a:lvl7pPr lvl="6" algn="l">
              <a:lnSpc>
                <a:spcPct val="100000"/>
              </a:lnSpc>
              <a:spcBef>
                <a:spcPts val="0"/>
              </a:spcBef>
              <a:spcAft>
                <a:spcPts val="0"/>
              </a:spcAft>
              <a:buSzPts val="2800"/>
              <a:buNone/>
              <a:defRPr b="0" sz="1800">
                <a:solidFill>
                  <a:srgbClr val="FFFFFF"/>
                </a:solidFill>
                <a:latin typeface="Georgia"/>
                <a:ea typeface="Georgia"/>
                <a:cs typeface="Georgia"/>
                <a:sym typeface="Georgia"/>
              </a:defRPr>
            </a:lvl7pPr>
            <a:lvl8pPr lvl="7" algn="l">
              <a:lnSpc>
                <a:spcPct val="100000"/>
              </a:lnSpc>
              <a:spcBef>
                <a:spcPts val="0"/>
              </a:spcBef>
              <a:spcAft>
                <a:spcPts val="0"/>
              </a:spcAft>
              <a:buSzPts val="2800"/>
              <a:buNone/>
              <a:defRPr b="0" sz="1800">
                <a:solidFill>
                  <a:srgbClr val="FFFFFF"/>
                </a:solidFill>
                <a:latin typeface="Georgia"/>
                <a:ea typeface="Georgia"/>
                <a:cs typeface="Georgia"/>
                <a:sym typeface="Georgia"/>
              </a:defRPr>
            </a:lvl8pPr>
            <a:lvl9pPr lvl="8" algn="l">
              <a:lnSpc>
                <a:spcPct val="100000"/>
              </a:lnSpc>
              <a:spcBef>
                <a:spcPts val="0"/>
              </a:spcBef>
              <a:spcAft>
                <a:spcPts val="0"/>
              </a:spcAft>
              <a:buSzPts val="2800"/>
              <a:buNone/>
              <a:defRPr b="0" sz="1800">
                <a:solidFill>
                  <a:srgbClr val="FFFFFF"/>
                </a:solidFill>
                <a:latin typeface="Georgia"/>
                <a:ea typeface="Georgia"/>
                <a:cs typeface="Georgia"/>
                <a:sym typeface="Georgia"/>
              </a:defRPr>
            </a:lvl9pPr>
          </a:lstStyle>
          <a:p/>
        </p:txBody>
      </p:sp>
      <p:sp>
        <p:nvSpPr>
          <p:cNvPr id="93" name="Google Shape;93;p10"/>
          <p:cNvSpPr txBox="1"/>
          <p:nvPr/>
        </p:nvSpPr>
        <p:spPr>
          <a:xfrm rot="-5400000">
            <a:off x="-431850" y="4084300"/>
            <a:ext cx="1317000" cy="1485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academy.wizeline.com</a:t>
            </a:r>
            <a:endParaRPr b="0" i="0" sz="600" u="none" cap="none" strike="noStrike">
              <a:solidFill>
                <a:srgbClr val="FFFFFF"/>
              </a:solidFill>
              <a:latin typeface="Proxima Nova"/>
              <a:ea typeface="Proxima Nova"/>
              <a:cs typeface="Proxima Nova"/>
              <a:sym typeface="Proxima Nova"/>
            </a:endParaRPr>
          </a:p>
        </p:txBody>
      </p:sp>
      <p:sp>
        <p:nvSpPr>
          <p:cNvPr id="94" name="Google Shape;94;p10"/>
          <p:cNvSpPr txBox="1"/>
          <p:nvPr/>
        </p:nvSpPr>
        <p:spPr>
          <a:xfrm rot="-5400000">
            <a:off x="-469350" y="1110550"/>
            <a:ext cx="1392000" cy="1485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Proxima Nova"/>
                <a:ea typeface="Proxima Nova"/>
                <a:cs typeface="Proxima Nova"/>
                <a:sym typeface="Proxima Nova"/>
              </a:rPr>
              <a:t>proprietary + confidential</a:t>
            </a:r>
            <a:endParaRPr b="0" i="0" sz="600" u="none" cap="none" strike="noStrike">
              <a:solidFill>
                <a:srgbClr val="FFFFFF"/>
              </a:solidFill>
              <a:latin typeface="Proxima Nova"/>
              <a:ea typeface="Proxima Nova"/>
              <a:cs typeface="Proxima Nova"/>
              <a:sym typeface="Proxima Nova"/>
            </a:endParaRPr>
          </a:p>
        </p:txBody>
      </p:sp>
      <p:pic>
        <p:nvPicPr>
          <p:cNvPr id="95" name="Google Shape;95;p10"/>
          <p:cNvPicPr preferRelativeResize="0"/>
          <p:nvPr/>
        </p:nvPicPr>
        <p:blipFill rotWithShape="1">
          <a:blip r:embed="rId3">
            <a:alphaModFix/>
          </a:blip>
          <a:srcRect b="0" l="0" r="0" t="0"/>
          <a:stretch/>
        </p:blipFill>
        <p:spPr>
          <a:xfrm rot="-5400000">
            <a:off x="-86499" y="2486650"/>
            <a:ext cx="626300" cy="170200"/>
          </a:xfrm>
          <a:prstGeom prst="rect">
            <a:avLst/>
          </a:prstGeom>
          <a:noFill/>
          <a:ln>
            <a:noFill/>
          </a:ln>
        </p:spPr>
      </p:pic>
      <p:grpSp>
        <p:nvGrpSpPr>
          <p:cNvPr id="96" name="Google Shape;96;p10"/>
          <p:cNvGrpSpPr/>
          <p:nvPr/>
        </p:nvGrpSpPr>
        <p:grpSpPr>
          <a:xfrm>
            <a:off x="1079145" y="1384550"/>
            <a:ext cx="444945" cy="296633"/>
            <a:chOff x="4127075" y="1196825"/>
            <a:chExt cx="1155100" cy="770075"/>
          </a:xfrm>
        </p:grpSpPr>
        <p:sp>
          <p:nvSpPr>
            <p:cNvPr id="97" name="Google Shape;97;p10"/>
            <p:cNvSpPr/>
            <p:nvPr/>
          </p:nvSpPr>
          <p:spPr>
            <a:xfrm>
              <a:off x="4359225" y="1344025"/>
              <a:ext cx="222750" cy="34000"/>
            </a:xfrm>
            <a:custGeom>
              <a:rect b="b" l="l" r="r" t="t"/>
              <a:pathLst>
                <a:path extrusionOk="0" h="1360" w="8910">
                  <a:moveTo>
                    <a:pt x="605" y="1"/>
                  </a:moveTo>
                  <a:lnTo>
                    <a:pt x="378" y="76"/>
                  </a:lnTo>
                  <a:lnTo>
                    <a:pt x="152" y="227"/>
                  </a:lnTo>
                  <a:lnTo>
                    <a:pt x="1" y="454"/>
                  </a:lnTo>
                  <a:lnTo>
                    <a:pt x="1" y="680"/>
                  </a:lnTo>
                  <a:lnTo>
                    <a:pt x="1" y="907"/>
                  </a:lnTo>
                  <a:lnTo>
                    <a:pt x="152" y="1133"/>
                  </a:lnTo>
                  <a:lnTo>
                    <a:pt x="378" y="1284"/>
                  </a:lnTo>
                  <a:lnTo>
                    <a:pt x="605" y="1360"/>
                  </a:lnTo>
                  <a:lnTo>
                    <a:pt x="8305" y="1360"/>
                  </a:lnTo>
                  <a:lnTo>
                    <a:pt x="8532" y="1284"/>
                  </a:lnTo>
                  <a:lnTo>
                    <a:pt x="8758" y="1133"/>
                  </a:lnTo>
                  <a:lnTo>
                    <a:pt x="8909" y="907"/>
                  </a:lnTo>
                  <a:lnTo>
                    <a:pt x="8909" y="680"/>
                  </a:lnTo>
                  <a:lnTo>
                    <a:pt x="8909" y="454"/>
                  </a:lnTo>
                  <a:lnTo>
                    <a:pt x="8758" y="227"/>
                  </a:lnTo>
                  <a:lnTo>
                    <a:pt x="8532" y="76"/>
                  </a:lnTo>
                  <a:lnTo>
                    <a:pt x="8305"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4334700" y="1479925"/>
              <a:ext cx="247275" cy="32125"/>
            </a:xfrm>
            <a:custGeom>
              <a:rect b="b" l="l" r="r" t="t"/>
              <a:pathLst>
                <a:path extrusionOk="0" h="1285" w="9891">
                  <a:moveTo>
                    <a:pt x="680" y="1"/>
                  </a:moveTo>
                  <a:lnTo>
                    <a:pt x="378" y="76"/>
                  </a:lnTo>
                  <a:lnTo>
                    <a:pt x="227" y="152"/>
                  </a:lnTo>
                  <a:lnTo>
                    <a:pt x="76" y="378"/>
                  </a:lnTo>
                  <a:lnTo>
                    <a:pt x="0" y="605"/>
                  </a:lnTo>
                  <a:lnTo>
                    <a:pt x="76" y="907"/>
                  </a:lnTo>
                  <a:lnTo>
                    <a:pt x="227" y="1133"/>
                  </a:lnTo>
                  <a:lnTo>
                    <a:pt x="378" y="1209"/>
                  </a:lnTo>
                  <a:lnTo>
                    <a:pt x="680" y="1284"/>
                  </a:lnTo>
                  <a:lnTo>
                    <a:pt x="9286" y="1284"/>
                  </a:lnTo>
                  <a:lnTo>
                    <a:pt x="9513" y="1209"/>
                  </a:lnTo>
                  <a:lnTo>
                    <a:pt x="9739" y="1133"/>
                  </a:lnTo>
                  <a:lnTo>
                    <a:pt x="9890" y="907"/>
                  </a:lnTo>
                  <a:lnTo>
                    <a:pt x="9890" y="605"/>
                  </a:lnTo>
                  <a:lnTo>
                    <a:pt x="9890" y="378"/>
                  </a:lnTo>
                  <a:lnTo>
                    <a:pt x="9739" y="152"/>
                  </a:lnTo>
                  <a:lnTo>
                    <a:pt x="9513" y="76"/>
                  </a:lnTo>
                  <a:lnTo>
                    <a:pt x="9286"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4306375" y="1613925"/>
              <a:ext cx="275600" cy="34000"/>
            </a:xfrm>
            <a:custGeom>
              <a:rect b="b" l="l" r="r" t="t"/>
              <a:pathLst>
                <a:path extrusionOk="0" h="1360" w="11024">
                  <a:moveTo>
                    <a:pt x="680" y="1"/>
                  </a:moveTo>
                  <a:lnTo>
                    <a:pt x="378" y="76"/>
                  </a:lnTo>
                  <a:lnTo>
                    <a:pt x="152" y="227"/>
                  </a:lnTo>
                  <a:lnTo>
                    <a:pt x="1" y="454"/>
                  </a:lnTo>
                  <a:lnTo>
                    <a:pt x="1" y="680"/>
                  </a:lnTo>
                  <a:lnTo>
                    <a:pt x="1" y="907"/>
                  </a:lnTo>
                  <a:lnTo>
                    <a:pt x="152" y="1133"/>
                  </a:lnTo>
                  <a:lnTo>
                    <a:pt x="378" y="1284"/>
                  </a:lnTo>
                  <a:lnTo>
                    <a:pt x="680" y="1360"/>
                  </a:lnTo>
                  <a:lnTo>
                    <a:pt x="10344" y="1360"/>
                  </a:lnTo>
                  <a:lnTo>
                    <a:pt x="10646" y="1284"/>
                  </a:lnTo>
                  <a:lnTo>
                    <a:pt x="10872" y="1133"/>
                  </a:lnTo>
                  <a:lnTo>
                    <a:pt x="11023" y="907"/>
                  </a:lnTo>
                  <a:lnTo>
                    <a:pt x="11023" y="680"/>
                  </a:lnTo>
                  <a:lnTo>
                    <a:pt x="11023" y="454"/>
                  </a:lnTo>
                  <a:lnTo>
                    <a:pt x="10872" y="227"/>
                  </a:lnTo>
                  <a:lnTo>
                    <a:pt x="10646" y="76"/>
                  </a:lnTo>
                  <a:lnTo>
                    <a:pt x="10344"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4821650" y="1344025"/>
              <a:ext cx="224600" cy="34000"/>
            </a:xfrm>
            <a:custGeom>
              <a:rect b="b" l="l" r="r" t="t"/>
              <a:pathLst>
                <a:path extrusionOk="0" h="1360" w="8984">
                  <a:moveTo>
                    <a:pt x="679" y="1"/>
                  </a:moveTo>
                  <a:lnTo>
                    <a:pt x="453" y="76"/>
                  </a:lnTo>
                  <a:lnTo>
                    <a:pt x="227" y="227"/>
                  </a:lnTo>
                  <a:lnTo>
                    <a:pt x="76" y="454"/>
                  </a:lnTo>
                  <a:lnTo>
                    <a:pt x="0" y="680"/>
                  </a:lnTo>
                  <a:lnTo>
                    <a:pt x="76" y="907"/>
                  </a:lnTo>
                  <a:lnTo>
                    <a:pt x="227" y="1133"/>
                  </a:lnTo>
                  <a:lnTo>
                    <a:pt x="453" y="1284"/>
                  </a:lnTo>
                  <a:lnTo>
                    <a:pt x="679" y="1360"/>
                  </a:lnTo>
                  <a:lnTo>
                    <a:pt x="8380" y="1360"/>
                  </a:lnTo>
                  <a:lnTo>
                    <a:pt x="8607" y="1284"/>
                  </a:lnTo>
                  <a:lnTo>
                    <a:pt x="8833" y="1133"/>
                  </a:lnTo>
                  <a:lnTo>
                    <a:pt x="8908" y="907"/>
                  </a:lnTo>
                  <a:lnTo>
                    <a:pt x="8984" y="680"/>
                  </a:lnTo>
                  <a:lnTo>
                    <a:pt x="8908" y="454"/>
                  </a:lnTo>
                  <a:lnTo>
                    <a:pt x="8833" y="227"/>
                  </a:lnTo>
                  <a:lnTo>
                    <a:pt x="8607" y="76"/>
                  </a:lnTo>
                  <a:lnTo>
                    <a:pt x="8380"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a:off x="4821650" y="1479925"/>
              <a:ext cx="249150" cy="32125"/>
            </a:xfrm>
            <a:custGeom>
              <a:rect b="b" l="l" r="r" t="t"/>
              <a:pathLst>
                <a:path extrusionOk="0" h="1285" w="9966">
                  <a:moveTo>
                    <a:pt x="679" y="1"/>
                  </a:moveTo>
                  <a:lnTo>
                    <a:pt x="453" y="76"/>
                  </a:lnTo>
                  <a:lnTo>
                    <a:pt x="227" y="152"/>
                  </a:lnTo>
                  <a:lnTo>
                    <a:pt x="76" y="378"/>
                  </a:lnTo>
                  <a:lnTo>
                    <a:pt x="0" y="605"/>
                  </a:lnTo>
                  <a:lnTo>
                    <a:pt x="76" y="907"/>
                  </a:lnTo>
                  <a:lnTo>
                    <a:pt x="227" y="1133"/>
                  </a:lnTo>
                  <a:lnTo>
                    <a:pt x="453" y="1209"/>
                  </a:lnTo>
                  <a:lnTo>
                    <a:pt x="679" y="1284"/>
                  </a:lnTo>
                  <a:lnTo>
                    <a:pt x="9286" y="1284"/>
                  </a:lnTo>
                  <a:lnTo>
                    <a:pt x="9512" y="1209"/>
                  </a:lnTo>
                  <a:lnTo>
                    <a:pt x="9739" y="1133"/>
                  </a:lnTo>
                  <a:lnTo>
                    <a:pt x="9890" y="907"/>
                  </a:lnTo>
                  <a:lnTo>
                    <a:pt x="9965" y="605"/>
                  </a:lnTo>
                  <a:lnTo>
                    <a:pt x="9890" y="378"/>
                  </a:lnTo>
                  <a:lnTo>
                    <a:pt x="9739" y="152"/>
                  </a:lnTo>
                  <a:lnTo>
                    <a:pt x="9512" y="76"/>
                  </a:lnTo>
                  <a:lnTo>
                    <a:pt x="9286"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a:off x="4906575" y="1613925"/>
              <a:ext cx="192525" cy="34000"/>
            </a:xfrm>
            <a:custGeom>
              <a:rect b="b" l="l" r="r" t="t"/>
              <a:pathLst>
                <a:path extrusionOk="0" h="1360" w="7701">
                  <a:moveTo>
                    <a:pt x="680" y="1"/>
                  </a:moveTo>
                  <a:lnTo>
                    <a:pt x="453" y="76"/>
                  </a:lnTo>
                  <a:lnTo>
                    <a:pt x="227" y="227"/>
                  </a:lnTo>
                  <a:lnTo>
                    <a:pt x="76" y="454"/>
                  </a:lnTo>
                  <a:lnTo>
                    <a:pt x="0" y="680"/>
                  </a:lnTo>
                  <a:lnTo>
                    <a:pt x="76" y="907"/>
                  </a:lnTo>
                  <a:lnTo>
                    <a:pt x="227" y="1133"/>
                  </a:lnTo>
                  <a:lnTo>
                    <a:pt x="453" y="1284"/>
                  </a:lnTo>
                  <a:lnTo>
                    <a:pt x="680" y="1360"/>
                  </a:lnTo>
                  <a:lnTo>
                    <a:pt x="7021" y="1360"/>
                  </a:lnTo>
                  <a:lnTo>
                    <a:pt x="7323" y="1284"/>
                  </a:lnTo>
                  <a:lnTo>
                    <a:pt x="7550" y="1133"/>
                  </a:lnTo>
                  <a:lnTo>
                    <a:pt x="7701" y="907"/>
                  </a:lnTo>
                  <a:lnTo>
                    <a:pt x="7701" y="680"/>
                  </a:lnTo>
                  <a:lnTo>
                    <a:pt x="7701" y="454"/>
                  </a:lnTo>
                  <a:lnTo>
                    <a:pt x="7550" y="227"/>
                  </a:lnTo>
                  <a:lnTo>
                    <a:pt x="7323" y="76"/>
                  </a:lnTo>
                  <a:lnTo>
                    <a:pt x="7021" y="1"/>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4127075" y="1196825"/>
              <a:ext cx="1155100" cy="770075"/>
            </a:xfrm>
            <a:custGeom>
              <a:rect b="b" l="l" r="r" t="t"/>
              <a:pathLst>
                <a:path extrusionOk="0" h="30803" w="46204">
                  <a:moveTo>
                    <a:pt x="39485" y="2190"/>
                  </a:moveTo>
                  <a:lnTo>
                    <a:pt x="43788" y="22800"/>
                  </a:lnTo>
                  <a:lnTo>
                    <a:pt x="30727" y="22800"/>
                  </a:lnTo>
                  <a:lnTo>
                    <a:pt x="27783" y="16987"/>
                  </a:lnTo>
                  <a:lnTo>
                    <a:pt x="27557" y="16685"/>
                  </a:lnTo>
                  <a:lnTo>
                    <a:pt x="27330" y="16534"/>
                  </a:lnTo>
                  <a:lnTo>
                    <a:pt x="27179" y="16458"/>
                  </a:lnTo>
                  <a:lnTo>
                    <a:pt x="26802" y="16383"/>
                  </a:lnTo>
                  <a:lnTo>
                    <a:pt x="26424" y="16534"/>
                  </a:lnTo>
                  <a:lnTo>
                    <a:pt x="26122" y="16760"/>
                  </a:lnTo>
                  <a:lnTo>
                    <a:pt x="25896" y="17062"/>
                  </a:lnTo>
                  <a:lnTo>
                    <a:pt x="21290" y="27330"/>
                  </a:lnTo>
                  <a:lnTo>
                    <a:pt x="18950" y="23253"/>
                  </a:lnTo>
                  <a:lnTo>
                    <a:pt x="18799" y="23026"/>
                  </a:lnTo>
                  <a:lnTo>
                    <a:pt x="18573" y="22875"/>
                  </a:lnTo>
                  <a:lnTo>
                    <a:pt x="18271" y="22800"/>
                  </a:lnTo>
                  <a:lnTo>
                    <a:pt x="18044" y="22724"/>
                  </a:lnTo>
                  <a:lnTo>
                    <a:pt x="2417" y="22724"/>
                  </a:lnTo>
                  <a:lnTo>
                    <a:pt x="6720" y="2190"/>
                  </a:lnTo>
                  <a:lnTo>
                    <a:pt x="22045" y="2190"/>
                  </a:lnTo>
                  <a:lnTo>
                    <a:pt x="22045" y="12004"/>
                  </a:lnTo>
                  <a:lnTo>
                    <a:pt x="22121" y="12457"/>
                  </a:lnTo>
                  <a:lnTo>
                    <a:pt x="22347" y="12759"/>
                  </a:lnTo>
                  <a:lnTo>
                    <a:pt x="22649" y="12986"/>
                  </a:lnTo>
                  <a:lnTo>
                    <a:pt x="23102" y="13061"/>
                  </a:lnTo>
                  <a:lnTo>
                    <a:pt x="23555" y="12986"/>
                  </a:lnTo>
                  <a:lnTo>
                    <a:pt x="23857" y="12759"/>
                  </a:lnTo>
                  <a:lnTo>
                    <a:pt x="24084" y="12457"/>
                  </a:lnTo>
                  <a:lnTo>
                    <a:pt x="24159" y="12004"/>
                  </a:lnTo>
                  <a:lnTo>
                    <a:pt x="24159" y="2190"/>
                  </a:lnTo>
                  <a:close/>
                  <a:moveTo>
                    <a:pt x="5814" y="0"/>
                  </a:moveTo>
                  <a:lnTo>
                    <a:pt x="5436" y="76"/>
                  </a:lnTo>
                  <a:lnTo>
                    <a:pt x="5134" y="227"/>
                  </a:lnTo>
                  <a:lnTo>
                    <a:pt x="4908" y="529"/>
                  </a:lnTo>
                  <a:lnTo>
                    <a:pt x="4757" y="906"/>
                  </a:lnTo>
                  <a:lnTo>
                    <a:pt x="1" y="23555"/>
                  </a:lnTo>
                  <a:lnTo>
                    <a:pt x="1" y="23857"/>
                  </a:lnTo>
                  <a:lnTo>
                    <a:pt x="1" y="24083"/>
                  </a:lnTo>
                  <a:lnTo>
                    <a:pt x="76" y="24310"/>
                  </a:lnTo>
                  <a:lnTo>
                    <a:pt x="227" y="24461"/>
                  </a:lnTo>
                  <a:lnTo>
                    <a:pt x="378" y="24687"/>
                  </a:lnTo>
                  <a:lnTo>
                    <a:pt x="605" y="24763"/>
                  </a:lnTo>
                  <a:lnTo>
                    <a:pt x="831" y="24838"/>
                  </a:lnTo>
                  <a:lnTo>
                    <a:pt x="1058" y="24914"/>
                  </a:lnTo>
                  <a:lnTo>
                    <a:pt x="17440" y="24914"/>
                  </a:lnTo>
                  <a:lnTo>
                    <a:pt x="20460" y="30274"/>
                  </a:lnTo>
                  <a:lnTo>
                    <a:pt x="20611" y="30500"/>
                  </a:lnTo>
                  <a:lnTo>
                    <a:pt x="20837" y="30651"/>
                  </a:lnTo>
                  <a:lnTo>
                    <a:pt x="21064" y="30727"/>
                  </a:lnTo>
                  <a:lnTo>
                    <a:pt x="21366" y="30802"/>
                  </a:lnTo>
                  <a:lnTo>
                    <a:pt x="21441" y="30802"/>
                  </a:lnTo>
                  <a:lnTo>
                    <a:pt x="21743" y="30727"/>
                  </a:lnTo>
                  <a:lnTo>
                    <a:pt x="21970" y="30576"/>
                  </a:lnTo>
                  <a:lnTo>
                    <a:pt x="22196" y="30425"/>
                  </a:lnTo>
                  <a:lnTo>
                    <a:pt x="22347" y="30198"/>
                  </a:lnTo>
                  <a:lnTo>
                    <a:pt x="26877" y="19931"/>
                  </a:lnTo>
                  <a:lnTo>
                    <a:pt x="29142" y="24385"/>
                  </a:lnTo>
                  <a:lnTo>
                    <a:pt x="29368" y="24612"/>
                  </a:lnTo>
                  <a:lnTo>
                    <a:pt x="29519" y="24763"/>
                  </a:lnTo>
                  <a:lnTo>
                    <a:pt x="29821" y="24914"/>
                  </a:lnTo>
                  <a:lnTo>
                    <a:pt x="30123" y="24914"/>
                  </a:lnTo>
                  <a:lnTo>
                    <a:pt x="45147" y="24989"/>
                  </a:lnTo>
                  <a:lnTo>
                    <a:pt x="45373" y="24914"/>
                  </a:lnTo>
                  <a:lnTo>
                    <a:pt x="45600" y="24838"/>
                  </a:lnTo>
                  <a:lnTo>
                    <a:pt x="45826" y="24763"/>
                  </a:lnTo>
                  <a:lnTo>
                    <a:pt x="45977" y="24536"/>
                  </a:lnTo>
                  <a:lnTo>
                    <a:pt x="46128" y="24385"/>
                  </a:lnTo>
                  <a:lnTo>
                    <a:pt x="46204" y="24159"/>
                  </a:lnTo>
                  <a:lnTo>
                    <a:pt x="46204" y="23932"/>
                  </a:lnTo>
                  <a:lnTo>
                    <a:pt x="46204" y="23630"/>
                  </a:lnTo>
                  <a:lnTo>
                    <a:pt x="41448" y="906"/>
                  </a:lnTo>
                  <a:lnTo>
                    <a:pt x="41297" y="529"/>
                  </a:lnTo>
                  <a:lnTo>
                    <a:pt x="41070" y="227"/>
                  </a:lnTo>
                  <a:lnTo>
                    <a:pt x="40768" y="76"/>
                  </a:lnTo>
                  <a:lnTo>
                    <a:pt x="40391" y="0"/>
                  </a:lnTo>
                  <a:close/>
                </a:path>
              </a:pathLst>
            </a:custGeom>
            <a:solidFill>
              <a:srgbClr val="F5B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10"/>
          <p:cNvSpPr/>
          <p:nvPr/>
        </p:nvSpPr>
        <p:spPr>
          <a:xfrm>
            <a:off x="1028697" y="3492145"/>
            <a:ext cx="1685100" cy="45300"/>
          </a:xfrm>
          <a:prstGeom prst="rect">
            <a:avLst/>
          </a:prstGeom>
          <a:solidFill>
            <a:srgbClr val="F1B4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1.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8700" y="342900"/>
            <a:ext cx="8063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200"/>
              <a:buFont typeface="Proxima Nova"/>
              <a:buNone/>
              <a:defRPr b="1" i="0" sz="22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1600200" y="1152475"/>
            <a:ext cx="7086600" cy="3419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1pPr>
            <a:lvl2pPr indent="-323850" lvl="1" marL="9144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2pPr>
            <a:lvl3pPr indent="-323850" lvl="2" marL="13716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3pPr>
            <a:lvl4pPr indent="-323850" lvl="3" marL="18288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4pPr>
            <a:lvl5pPr indent="-323850" lvl="4" marL="22860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5pPr>
            <a:lvl6pPr indent="-323850" lvl="5" marL="27432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6pPr>
            <a:lvl7pPr indent="-323850" lvl="6" marL="32004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7pPr>
            <a:lvl8pPr indent="-323850" lvl="7" marL="36576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8pPr>
            <a:lvl9pPr indent="-323850" lvl="8" marL="4114800" marR="0" rtl="0" algn="l">
              <a:lnSpc>
                <a:spcPct val="115000"/>
              </a:lnSpc>
              <a:spcBef>
                <a:spcPts val="1600"/>
              </a:spcBef>
              <a:spcAft>
                <a:spcPts val="160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F06B4A"/>
          </p15:clr>
        </p15:guide>
        <p15:guide id="2" orient="horz" pos="288">
          <p15:clr>
            <a:srgbClr val="F06B4A"/>
          </p15:clr>
        </p15:guide>
        <p15:guide id="3" orient="horz" pos="2937">
          <p15:clr>
            <a:srgbClr val="F06B4A"/>
          </p15:clr>
        </p15:guide>
        <p15:guide id="4" pos="2880">
          <p15:clr>
            <a:srgbClr val="F06B4A"/>
          </p15:clr>
        </p15:guide>
        <p15:guide id="5" pos="2952">
          <p15:clr>
            <a:srgbClr val="F06B4A"/>
          </p15:clr>
        </p15:guide>
        <p15:guide id="6" pos="5472">
          <p15:clr>
            <a:srgbClr val="F06B4A"/>
          </p15:clr>
        </p15:guide>
        <p15:guide id="7" pos="648">
          <p15:clr>
            <a:srgbClr val="F06B4A"/>
          </p15:clr>
        </p15:guide>
        <p15:guide id="8" pos="1008">
          <p15:clr>
            <a:srgbClr val="F06B4A"/>
          </p15:clr>
        </p15:guide>
        <p15:guide id="9" orient="horz" pos="50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028700" y="342900"/>
            <a:ext cx="8063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200"/>
              <a:buFont typeface="Proxima Nova"/>
              <a:buNone/>
              <a:defRPr b="1" i="0" sz="22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9" name="Google Shape;159;p17"/>
          <p:cNvSpPr txBox="1"/>
          <p:nvPr>
            <p:ph idx="1" type="body"/>
          </p:nvPr>
        </p:nvSpPr>
        <p:spPr>
          <a:xfrm>
            <a:off x="1600200" y="1152475"/>
            <a:ext cx="7086600" cy="3419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1pPr>
            <a:lvl2pPr indent="-323850" lvl="1" marL="9144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2pPr>
            <a:lvl3pPr indent="-323850" lvl="2" marL="13716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3pPr>
            <a:lvl4pPr indent="-323850" lvl="3" marL="18288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4pPr>
            <a:lvl5pPr indent="-323850" lvl="4" marL="22860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5pPr>
            <a:lvl6pPr indent="-323850" lvl="5" marL="27432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6pPr>
            <a:lvl7pPr indent="-323850" lvl="6" marL="32004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7pPr>
            <a:lvl8pPr indent="-323850" lvl="7" marL="3657600" marR="0" rtl="0" algn="l">
              <a:lnSpc>
                <a:spcPct val="115000"/>
              </a:lnSpc>
              <a:spcBef>
                <a:spcPts val="1600"/>
              </a:spcBef>
              <a:spcAft>
                <a:spcPts val="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8pPr>
            <a:lvl9pPr indent="-323850" lvl="8" marL="4114800" marR="0" rtl="0" algn="l">
              <a:lnSpc>
                <a:spcPct val="115000"/>
              </a:lnSpc>
              <a:spcBef>
                <a:spcPts val="1600"/>
              </a:spcBef>
              <a:spcAft>
                <a:spcPts val="1600"/>
              </a:spcAft>
              <a:buClr>
                <a:srgbClr val="434343"/>
              </a:buClr>
              <a:buSzPts val="1500"/>
              <a:buFont typeface="Proxima Nova"/>
              <a:buChar char="■"/>
              <a:defRPr b="0" i="0" sz="1500" u="none" cap="none" strike="noStrike">
                <a:solidFill>
                  <a:srgbClr val="434343"/>
                </a:solidFill>
                <a:latin typeface="Proxima Nova"/>
                <a:ea typeface="Proxima Nova"/>
                <a:cs typeface="Proxima Nova"/>
                <a:sym typeface="Proxima Nova"/>
              </a:defRPr>
            </a:lvl9pPr>
          </a:lstStyle>
          <a:p/>
        </p:txBody>
      </p:sp>
      <p:sp>
        <p:nvSpPr>
          <p:cNvPr id="160" name="Google Shape;16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F06B4A"/>
          </p15:clr>
        </p15:guide>
        <p15:guide id="2" orient="horz" pos="288">
          <p15:clr>
            <a:srgbClr val="F06B4A"/>
          </p15:clr>
        </p15:guide>
        <p15:guide id="3" orient="horz" pos="2937">
          <p15:clr>
            <a:srgbClr val="F06B4A"/>
          </p15:clr>
        </p15:guide>
        <p15:guide id="4" pos="2880">
          <p15:clr>
            <a:srgbClr val="F06B4A"/>
          </p15:clr>
        </p15:guide>
        <p15:guide id="5" pos="2952">
          <p15:clr>
            <a:srgbClr val="F06B4A"/>
          </p15:clr>
        </p15:guide>
        <p15:guide id="6" pos="5472">
          <p15:clr>
            <a:srgbClr val="F06B4A"/>
          </p15:clr>
        </p15:guide>
        <p15:guide id="7" pos="648">
          <p15:clr>
            <a:srgbClr val="F06B4A"/>
          </p15:clr>
        </p15:guide>
        <p15:guide id="8" pos="1008">
          <p15:clr>
            <a:srgbClr val="F06B4A"/>
          </p15:clr>
        </p15:guide>
        <p15:guide id="9" orient="horz" pos="50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3.png"/><Relationship Id="rId8"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18.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2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idx="1" type="subTitle"/>
          </p:nvPr>
        </p:nvSpPr>
        <p:spPr>
          <a:xfrm>
            <a:off x="442500" y="3396825"/>
            <a:ext cx="4129500" cy="77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500"/>
              <a:buNone/>
            </a:pPr>
            <a:r>
              <a:rPr lang="en">
                <a:latin typeface="Georgia"/>
                <a:ea typeface="Georgia"/>
                <a:cs typeface="Georgia"/>
                <a:sym typeface="Georgia"/>
              </a:rPr>
              <a:t>Speakers:</a:t>
            </a:r>
            <a:endParaRPr>
              <a:latin typeface="Georgia"/>
              <a:ea typeface="Georgia"/>
              <a:cs typeface="Georgia"/>
              <a:sym typeface="Georgia"/>
            </a:endParaRPr>
          </a:p>
          <a:p>
            <a:pPr indent="0" lvl="0" marL="0" rtl="0" algn="l">
              <a:lnSpc>
                <a:spcPct val="100000"/>
              </a:lnSpc>
              <a:spcBef>
                <a:spcPts val="0"/>
              </a:spcBef>
              <a:spcAft>
                <a:spcPts val="0"/>
              </a:spcAft>
              <a:buSzPts val="1500"/>
              <a:buNone/>
            </a:pPr>
            <a:r>
              <a:rPr lang="en">
                <a:latin typeface="Georgia"/>
                <a:ea typeface="Georgia"/>
                <a:cs typeface="Georgia"/>
                <a:sym typeface="Georgia"/>
              </a:rPr>
              <a:t>Erick G. López Siordia</a:t>
            </a:r>
            <a:br>
              <a:rPr lang="en">
                <a:latin typeface="Georgia"/>
                <a:ea typeface="Georgia"/>
                <a:cs typeface="Georgia"/>
                <a:sym typeface="Georgia"/>
              </a:rPr>
            </a:br>
            <a:r>
              <a:rPr lang="en">
                <a:latin typeface="Georgia"/>
                <a:ea typeface="Georgia"/>
                <a:cs typeface="Georgia"/>
                <a:sym typeface="Georgia"/>
              </a:rPr>
              <a:t>Álvaro Cueva Orozco</a:t>
            </a:r>
            <a:endParaRPr>
              <a:latin typeface="Georgia"/>
              <a:ea typeface="Georgia"/>
              <a:cs typeface="Georgia"/>
              <a:sym typeface="Georgia"/>
            </a:endParaRPr>
          </a:p>
        </p:txBody>
      </p:sp>
      <p:sp>
        <p:nvSpPr>
          <p:cNvPr id="289" name="Google Shape;289;p32"/>
          <p:cNvSpPr txBox="1"/>
          <p:nvPr>
            <p:ph type="ctrTitle"/>
          </p:nvPr>
        </p:nvSpPr>
        <p:spPr>
          <a:xfrm>
            <a:off x="463225" y="1278225"/>
            <a:ext cx="4108800" cy="17574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200"/>
              <a:buNone/>
            </a:pPr>
            <a:r>
              <a:rPr lang="en"/>
              <a:t>Go Workshop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28700" y="734775"/>
            <a:ext cx="6485400" cy="5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sz="3200"/>
              <a:t>About HTTP</a:t>
            </a:r>
            <a:endParaRPr sz="3200"/>
          </a:p>
        </p:txBody>
      </p:sp>
      <p:sp>
        <p:nvSpPr>
          <p:cNvPr id="393" name="Google Shape;393;p41"/>
          <p:cNvSpPr txBox="1"/>
          <p:nvPr/>
        </p:nvSpPr>
        <p:spPr>
          <a:xfrm>
            <a:off x="6153800" y="2926750"/>
            <a:ext cx="179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latin typeface="Proxima Nova"/>
                <a:ea typeface="Proxima Nova"/>
                <a:cs typeface="Proxima Nova"/>
                <a:sym typeface="Proxima Nova"/>
              </a:rPr>
              <a:t>You are here.</a:t>
            </a:r>
            <a:endParaRPr b="1" sz="2000">
              <a:solidFill>
                <a:srgbClr val="FF0000"/>
              </a:solidFill>
              <a:latin typeface="Proxima Nova"/>
              <a:ea typeface="Proxima Nova"/>
              <a:cs typeface="Proxima Nova"/>
              <a:sym typeface="Proxima Nova"/>
            </a:endParaRPr>
          </a:p>
        </p:txBody>
      </p:sp>
      <p:pic>
        <p:nvPicPr>
          <p:cNvPr id="394" name="Google Shape;394;p41"/>
          <p:cNvPicPr preferRelativeResize="0"/>
          <p:nvPr/>
        </p:nvPicPr>
        <p:blipFill>
          <a:blip r:embed="rId3">
            <a:alphaModFix/>
          </a:blip>
          <a:stretch>
            <a:fillRect/>
          </a:stretch>
        </p:blipFill>
        <p:spPr>
          <a:xfrm>
            <a:off x="1028700" y="1244775"/>
            <a:ext cx="4652330" cy="3593925"/>
          </a:xfrm>
          <a:prstGeom prst="rect">
            <a:avLst/>
          </a:prstGeom>
          <a:noFill/>
          <a:ln>
            <a:noFill/>
          </a:ln>
        </p:spPr>
      </p:pic>
      <p:sp>
        <p:nvSpPr>
          <p:cNvPr id="395" name="Google Shape;395;p41"/>
          <p:cNvSpPr/>
          <p:nvPr/>
        </p:nvSpPr>
        <p:spPr>
          <a:xfrm rot="739205">
            <a:off x="4324584" y="2723611"/>
            <a:ext cx="1795448" cy="510061"/>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2"/>
          <p:cNvPicPr preferRelativeResize="0"/>
          <p:nvPr/>
        </p:nvPicPr>
        <p:blipFill>
          <a:blip r:embed="rId3">
            <a:alphaModFix/>
          </a:blip>
          <a:stretch>
            <a:fillRect/>
          </a:stretch>
        </p:blipFill>
        <p:spPr>
          <a:xfrm>
            <a:off x="1028700" y="1016175"/>
            <a:ext cx="4111001" cy="1993200"/>
          </a:xfrm>
          <a:prstGeom prst="rect">
            <a:avLst/>
          </a:prstGeom>
          <a:noFill/>
          <a:ln>
            <a:noFill/>
          </a:ln>
        </p:spPr>
      </p:pic>
      <p:sp>
        <p:nvSpPr>
          <p:cNvPr id="401" name="Google Shape;401;p42"/>
          <p:cNvSpPr txBox="1"/>
          <p:nvPr>
            <p:ph type="title"/>
          </p:nvPr>
        </p:nvSpPr>
        <p:spPr>
          <a:xfrm>
            <a:off x="1028700" y="734775"/>
            <a:ext cx="6485400" cy="5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sz="3200"/>
              <a:t>Requests and Responses</a:t>
            </a:r>
            <a:endParaRPr sz="3200"/>
          </a:p>
        </p:txBody>
      </p:sp>
      <p:pic>
        <p:nvPicPr>
          <p:cNvPr id="402" name="Google Shape;402;p42"/>
          <p:cNvPicPr preferRelativeResize="0"/>
          <p:nvPr/>
        </p:nvPicPr>
        <p:blipFill>
          <a:blip r:embed="rId4">
            <a:alphaModFix/>
          </a:blip>
          <a:stretch>
            <a:fillRect/>
          </a:stretch>
        </p:blipFill>
        <p:spPr>
          <a:xfrm>
            <a:off x="4341827" y="2855822"/>
            <a:ext cx="3481274" cy="2268804"/>
          </a:xfrm>
          <a:prstGeom prst="rect">
            <a:avLst/>
          </a:prstGeom>
          <a:noFill/>
          <a:ln>
            <a:noFill/>
          </a:ln>
        </p:spPr>
      </p:pic>
      <p:sp>
        <p:nvSpPr>
          <p:cNvPr id="403" name="Google Shape;403;p42"/>
          <p:cNvSpPr/>
          <p:nvPr/>
        </p:nvSpPr>
        <p:spPr>
          <a:xfrm>
            <a:off x="5282975" y="1687437"/>
            <a:ext cx="2854923" cy="8019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Arial"/>
              </a:rPr>
              <a:t>Request</a:t>
            </a:r>
          </a:p>
        </p:txBody>
      </p:sp>
      <p:sp>
        <p:nvSpPr>
          <p:cNvPr id="404" name="Google Shape;404;p42"/>
          <p:cNvSpPr/>
          <p:nvPr/>
        </p:nvSpPr>
        <p:spPr>
          <a:xfrm>
            <a:off x="1104900" y="3781775"/>
            <a:ext cx="3748703" cy="984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Arial"/>
              </a:rPr>
              <a:t>Response</a:t>
            </a:r>
          </a:p>
        </p:txBody>
      </p:sp>
      <p:cxnSp>
        <p:nvCxnSpPr>
          <p:cNvPr id="405" name="Google Shape;405;p42"/>
          <p:cNvCxnSpPr/>
          <p:nvPr/>
        </p:nvCxnSpPr>
        <p:spPr>
          <a:xfrm>
            <a:off x="573100" y="2894125"/>
            <a:ext cx="7722300" cy="0"/>
          </a:xfrm>
          <a:prstGeom prst="straightConnector1">
            <a:avLst/>
          </a:prstGeom>
          <a:noFill/>
          <a:ln cap="flat" cmpd="sng" w="19050">
            <a:solidFill>
              <a:srgbClr val="98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1000"/>
                                        <p:tgtEl>
                                          <p:spTgt spid="40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1028700" y="734775"/>
            <a:ext cx="6485400" cy="5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sz="3200"/>
              <a:t>Let’s catch an error from an API</a:t>
            </a:r>
            <a:endParaRPr sz="3200"/>
          </a:p>
        </p:txBody>
      </p:sp>
      <p:pic>
        <p:nvPicPr>
          <p:cNvPr id="411" name="Google Shape;411;p43"/>
          <p:cNvPicPr preferRelativeResize="0"/>
          <p:nvPr/>
        </p:nvPicPr>
        <p:blipFill>
          <a:blip r:embed="rId3">
            <a:alphaModFix/>
          </a:blip>
          <a:stretch>
            <a:fillRect/>
          </a:stretch>
        </p:blipFill>
        <p:spPr>
          <a:xfrm>
            <a:off x="1028700" y="1373050"/>
            <a:ext cx="5523150" cy="3289449"/>
          </a:xfrm>
          <a:prstGeom prst="rect">
            <a:avLst/>
          </a:prstGeom>
          <a:noFill/>
          <a:ln>
            <a:noFill/>
          </a:ln>
        </p:spPr>
      </p:pic>
      <p:sp>
        <p:nvSpPr>
          <p:cNvPr id="412" name="Google Shape;412;p43"/>
          <p:cNvSpPr/>
          <p:nvPr/>
        </p:nvSpPr>
        <p:spPr>
          <a:xfrm>
            <a:off x="1329600" y="2598000"/>
            <a:ext cx="5327100" cy="997200"/>
          </a:xfrm>
          <a:prstGeom prst="bracePai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1449525" y="3697850"/>
            <a:ext cx="5209800" cy="344700"/>
          </a:xfrm>
          <a:prstGeom prst="bracePair">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txBox="1"/>
          <p:nvPr/>
        </p:nvSpPr>
        <p:spPr>
          <a:xfrm>
            <a:off x="6689500" y="2382875"/>
            <a:ext cx="15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We start a simple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API that returns</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Code 500 always.</a:t>
            </a:r>
            <a:endParaRPr>
              <a:latin typeface="Proxima Nova"/>
              <a:ea typeface="Proxima Nova"/>
              <a:cs typeface="Proxima Nova"/>
              <a:sym typeface="Proxima Nova"/>
            </a:endParaRPr>
          </a:p>
        </p:txBody>
      </p:sp>
      <p:sp>
        <p:nvSpPr>
          <p:cNvPr id="415" name="Google Shape;415;p43"/>
          <p:cNvSpPr txBox="1"/>
          <p:nvPr/>
        </p:nvSpPr>
        <p:spPr>
          <a:xfrm>
            <a:off x="6689500" y="3562400"/>
            <a:ext cx="13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Now we’re testing it.</a:t>
            </a:r>
            <a:endParaRPr>
              <a:latin typeface="Proxima Nova"/>
              <a:ea typeface="Proxima Nova"/>
              <a:cs typeface="Proxima Nova"/>
              <a:sym typeface="Proxima Nova"/>
            </a:endParaRPr>
          </a:p>
        </p:txBody>
      </p:sp>
      <p:sp>
        <p:nvSpPr>
          <p:cNvPr id="416" name="Google Shape;416;p43"/>
          <p:cNvSpPr/>
          <p:nvPr/>
        </p:nvSpPr>
        <p:spPr>
          <a:xfrm>
            <a:off x="1449525" y="4231250"/>
            <a:ext cx="5209800" cy="344700"/>
          </a:xfrm>
          <a:prstGeom prst="bracePai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txBox="1"/>
          <p:nvPr/>
        </p:nvSpPr>
        <p:spPr>
          <a:xfrm>
            <a:off x="6689500" y="4130175"/>
            <a:ext cx="125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Wait, What?!</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No error?! Why?!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4"/>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sz="3200"/>
              <a:t>Let’s fix it!</a:t>
            </a:r>
            <a:endParaRPr sz="3200"/>
          </a:p>
        </p:txBody>
      </p:sp>
      <p:grpSp>
        <p:nvGrpSpPr>
          <p:cNvPr id="423" name="Google Shape;423;p44"/>
          <p:cNvGrpSpPr/>
          <p:nvPr/>
        </p:nvGrpSpPr>
        <p:grpSpPr>
          <a:xfrm>
            <a:off x="1028700" y="107825"/>
            <a:ext cx="4820880" cy="4820880"/>
            <a:chOff x="1028700" y="107825"/>
            <a:chExt cx="4820880" cy="4820880"/>
          </a:xfrm>
        </p:grpSpPr>
        <p:pic>
          <p:nvPicPr>
            <p:cNvPr id="424" name="Google Shape;424;p44"/>
            <p:cNvPicPr preferRelativeResize="0"/>
            <p:nvPr/>
          </p:nvPicPr>
          <p:blipFill>
            <a:blip r:embed="rId3">
              <a:alphaModFix/>
            </a:blip>
            <a:stretch>
              <a:fillRect/>
            </a:stretch>
          </p:blipFill>
          <p:spPr>
            <a:xfrm>
              <a:off x="1028700" y="107825"/>
              <a:ext cx="4820880" cy="4820880"/>
            </a:xfrm>
            <a:prstGeom prst="rect">
              <a:avLst/>
            </a:prstGeom>
            <a:noFill/>
            <a:ln>
              <a:noFill/>
            </a:ln>
          </p:spPr>
        </p:pic>
        <p:sp>
          <p:nvSpPr>
            <p:cNvPr id="425" name="Google Shape;425;p44"/>
            <p:cNvSpPr/>
            <p:nvPr/>
          </p:nvSpPr>
          <p:spPr>
            <a:xfrm>
              <a:off x="2846725" y="3462075"/>
              <a:ext cx="2965200" cy="83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4"/>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txBox="1"/>
          <p:nvPr/>
        </p:nvSpPr>
        <p:spPr>
          <a:xfrm>
            <a:off x="3094725" y="2072500"/>
            <a:ext cx="2415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if res.StatusCode != http.StatusOK {</a:t>
            </a:r>
            <a:endParaRPr sz="1100"/>
          </a:p>
          <a:p>
            <a:pPr indent="0" lvl="0" marL="0" rtl="0" algn="l">
              <a:spcBef>
                <a:spcPts val="0"/>
              </a:spcBef>
              <a:spcAft>
                <a:spcPts val="0"/>
              </a:spcAft>
              <a:buNone/>
            </a:pPr>
            <a:r>
              <a:rPr lang="en" sz="1100"/>
              <a:t>   	 //Handle code here</a:t>
            </a:r>
            <a:endParaRPr sz="1100"/>
          </a:p>
          <a:p>
            <a:pPr indent="0" lvl="0" marL="0" rtl="0" algn="l">
              <a:spcBef>
                <a:spcPts val="0"/>
              </a:spcBef>
              <a:spcAft>
                <a:spcPts val="0"/>
              </a:spcAft>
              <a:buNone/>
            </a:pPr>
            <a:r>
              <a:rPr lang="en" sz="1100"/>
              <a:t>    }</a:t>
            </a:r>
            <a:endParaRPr sz="1100"/>
          </a:p>
        </p:txBody>
      </p:sp>
      <p:sp>
        <p:nvSpPr>
          <p:cNvPr id="428" name="Google Shape;428;p44"/>
          <p:cNvSpPr txBox="1"/>
          <p:nvPr/>
        </p:nvSpPr>
        <p:spPr>
          <a:xfrm>
            <a:off x="3105500" y="3849550"/>
            <a:ext cx="62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HTTP </a:t>
            </a:r>
            <a:r>
              <a:rPr b="1" lang="en">
                <a:latin typeface="Proxima Nova"/>
                <a:ea typeface="Proxima Nova"/>
                <a:cs typeface="Proxima Nova"/>
                <a:sym typeface="Proxima Nova"/>
              </a:rPr>
              <a:t>Return Codes</a:t>
            </a:r>
            <a:r>
              <a:rPr lang="en">
                <a:latin typeface="Proxima Nova"/>
                <a:ea typeface="Proxima Nova"/>
                <a:cs typeface="Proxima Nova"/>
                <a:sym typeface="Proxima Nova"/>
              </a:rPr>
              <a:t> are part of the </a:t>
            </a:r>
            <a:r>
              <a:rPr b="1" lang="en">
                <a:latin typeface="Proxima Nova"/>
                <a:ea typeface="Proxima Nova"/>
                <a:cs typeface="Proxima Nova"/>
                <a:sym typeface="Proxima Nova"/>
              </a:rPr>
              <a:t>HTTP protocol</a:t>
            </a:r>
            <a:r>
              <a:rPr lang="en">
                <a:latin typeface="Proxima Nova"/>
                <a:ea typeface="Proxima Nova"/>
                <a:cs typeface="Proxima Nova"/>
                <a:sym typeface="Proxima Nova"/>
              </a:rPr>
              <a:t> definition</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a:t>
            </a:r>
            <a:r>
              <a:rPr lang="en">
                <a:latin typeface="Proxima Nova"/>
                <a:ea typeface="Proxima Nova"/>
                <a:cs typeface="Proxima Nova"/>
                <a:sym typeface="Proxima Nova"/>
              </a:rPr>
              <a:t>nd because your client/API is supposed to decide what to do</a:t>
            </a:r>
            <a:endParaRPr>
              <a:latin typeface="Proxima Nova"/>
              <a:ea typeface="Proxima Nova"/>
              <a:cs typeface="Proxima Nova"/>
              <a:sym typeface="Proxima Nova"/>
            </a:endParaRPr>
          </a:p>
        </p:txBody>
      </p:sp>
      <p:sp>
        <p:nvSpPr>
          <p:cNvPr id="429" name="Google Shape;429;p44"/>
          <p:cNvSpPr txBox="1"/>
          <p:nvPr/>
        </p:nvSpPr>
        <p:spPr>
          <a:xfrm>
            <a:off x="1638300" y="4283025"/>
            <a:ext cx="62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when it gets a code, they </a:t>
            </a:r>
            <a:r>
              <a:rPr b="1" lang="en">
                <a:latin typeface="Proxima Nova"/>
                <a:ea typeface="Proxima Nova"/>
                <a:cs typeface="Proxima Nova"/>
                <a:sym typeface="Proxima Nova"/>
              </a:rPr>
              <a:t>aren’t parsed as errors</a:t>
            </a:r>
            <a:r>
              <a:rPr lang="en">
                <a:latin typeface="Proxima Nova"/>
                <a:ea typeface="Proxima Nova"/>
                <a:cs typeface="Proxima Nova"/>
                <a:sym typeface="Proxima Nova"/>
              </a:rPr>
              <a:t>.</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5"/>
          <p:cNvSpPr txBox="1"/>
          <p:nvPr>
            <p:ph type="title"/>
          </p:nvPr>
        </p:nvSpPr>
        <p:spPr>
          <a:xfrm>
            <a:off x="1028700" y="766050"/>
            <a:ext cx="60342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sz="3200"/>
              <a:t>Let’s talk about tea pots</a:t>
            </a:r>
            <a:endParaRPr sz="3200"/>
          </a:p>
        </p:txBody>
      </p:sp>
      <p:sp>
        <p:nvSpPr>
          <p:cNvPr id="435" name="Google Shape;435;p45"/>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45"/>
          <p:cNvPicPr preferRelativeResize="0"/>
          <p:nvPr/>
        </p:nvPicPr>
        <p:blipFill rotWithShape="1">
          <a:blip r:embed="rId3">
            <a:alphaModFix/>
          </a:blip>
          <a:srcRect b="0" l="0" r="3938" t="0"/>
          <a:stretch/>
        </p:blipFill>
        <p:spPr>
          <a:xfrm>
            <a:off x="1041600" y="1796200"/>
            <a:ext cx="7002524" cy="2840025"/>
          </a:xfrm>
          <a:prstGeom prst="rect">
            <a:avLst/>
          </a:prstGeom>
          <a:noFill/>
          <a:ln>
            <a:noFill/>
          </a:ln>
        </p:spPr>
      </p:pic>
      <p:sp>
        <p:nvSpPr>
          <p:cNvPr id="437" name="Google Shape;437;p45"/>
          <p:cNvSpPr txBox="1"/>
          <p:nvPr/>
        </p:nvSpPr>
        <p:spPr>
          <a:xfrm>
            <a:off x="1397400" y="1304975"/>
            <a:ext cx="65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Go allows you to learn from it as you develop using it!</a:t>
            </a:r>
            <a:endParaRPr sz="1600">
              <a:latin typeface="Proxima Nova"/>
              <a:ea typeface="Proxima Nova"/>
              <a:cs typeface="Proxima Nova"/>
              <a:sym typeface="Proxima Nova"/>
            </a:endParaRPr>
          </a:p>
        </p:txBody>
      </p:sp>
      <p:pic>
        <p:nvPicPr>
          <p:cNvPr id="438" name="Google Shape;438;p45"/>
          <p:cNvPicPr preferRelativeResize="0"/>
          <p:nvPr/>
        </p:nvPicPr>
        <p:blipFill>
          <a:blip r:embed="rId4">
            <a:alphaModFix/>
          </a:blip>
          <a:stretch>
            <a:fillRect/>
          </a:stretch>
        </p:blipFill>
        <p:spPr>
          <a:xfrm>
            <a:off x="1041600" y="1796200"/>
            <a:ext cx="7002524" cy="2840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6"/>
          <p:cNvPicPr preferRelativeResize="0"/>
          <p:nvPr/>
        </p:nvPicPr>
        <p:blipFill>
          <a:blip r:embed="rId3">
            <a:alphaModFix/>
          </a:blip>
          <a:stretch>
            <a:fillRect/>
          </a:stretch>
        </p:blipFill>
        <p:spPr>
          <a:xfrm>
            <a:off x="731196" y="2195804"/>
            <a:ext cx="1637030" cy="1642776"/>
          </a:xfrm>
          <a:prstGeom prst="rect">
            <a:avLst/>
          </a:prstGeom>
          <a:noFill/>
          <a:ln>
            <a:noFill/>
          </a:ln>
        </p:spPr>
      </p:pic>
      <p:pic>
        <p:nvPicPr>
          <p:cNvPr id="444" name="Google Shape;444;p46"/>
          <p:cNvPicPr preferRelativeResize="0"/>
          <p:nvPr/>
        </p:nvPicPr>
        <p:blipFill rotWithShape="1">
          <a:blip r:embed="rId4">
            <a:alphaModFix/>
          </a:blip>
          <a:srcRect b="14045" l="22511" r="23398" t="5967"/>
          <a:stretch/>
        </p:blipFill>
        <p:spPr>
          <a:xfrm>
            <a:off x="5812025" y="2260375"/>
            <a:ext cx="1698175" cy="1883300"/>
          </a:xfrm>
          <a:prstGeom prst="rect">
            <a:avLst/>
          </a:prstGeom>
          <a:noFill/>
          <a:ln>
            <a:noFill/>
          </a:ln>
        </p:spPr>
      </p:pic>
      <p:sp>
        <p:nvSpPr>
          <p:cNvPr id="445" name="Google Shape;445;p46"/>
          <p:cNvSpPr/>
          <p:nvPr/>
        </p:nvSpPr>
        <p:spPr>
          <a:xfrm>
            <a:off x="566400" y="4091200"/>
            <a:ext cx="6791400" cy="656100"/>
          </a:xfrm>
          <a:prstGeom prst="roundRect">
            <a:avLst>
              <a:gd fmla="val 16667" name="adj"/>
            </a:avLst>
          </a:prstGeom>
          <a:gradFill>
            <a:gsLst>
              <a:gs pos="0">
                <a:srgbClr val="4D4D4D"/>
              </a:gs>
              <a:gs pos="100000">
                <a:srgbClr val="00000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6"/>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solidFill>
                  <a:srgbClr val="902E57"/>
                </a:solidFill>
              </a:rPr>
              <a:t>Flash Question!</a:t>
            </a:r>
            <a:endParaRPr>
              <a:solidFill>
                <a:srgbClr val="902E57"/>
              </a:solidFill>
            </a:endParaRPr>
          </a:p>
        </p:txBody>
      </p:sp>
      <p:sp>
        <p:nvSpPr>
          <p:cNvPr id="447" name="Google Shape;447;p46"/>
          <p:cNvSpPr txBox="1"/>
          <p:nvPr/>
        </p:nvSpPr>
        <p:spPr>
          <a:xfrm>
            <a:off x="642600" y="4211050"/>
            <a:ext cx="6791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lang="en" sz="2800">
                <a:solidFill>
                  <a:srgbClr val="FFFFFF"/>
                </a:solidFill>
                <a:latin typeface="Proxima Nova"/>
                <a:ea typeface="Proxima Nova"/>
                <a:cs typeface="Proxima Nova"/>
                <a:sym typeface="Proxima Nova"/>
              </a:rPr>
              <a:t>Answer using </a:t>
            </a:r>
            <a:r>
              <a:rPr b="1" lang="en" sz="2800">
                <a:solidFill>
                  <a:srgbClr val="4A86E8"/>
                </a:solidFill>
                <a:latin typeface="Proxima Nova"/>
                <a:ea typeface="Proxima Nova"/>
                <a:cs typeface="Proxima Nova"/>
                <a:sym typeface="Proxima Nova"/>
              </a:rPr>
              <a:t>Zoom’s reactions</a:t>
            </a:r>
            <a:r>
              <a:rPr lang="en" sz="2800">
                <a:solidFill>
                  <a:srgbClr val="4A86E8"/>
                </a:solidFill>
                <a:latin typeface="Proxima Nova"/>
                <a:ea typeface="Proxima Nova"/>
                <a:cs typeface="Proxima Nova"/>
                <a:sym typeface="Proxima Nova"/>
              </a:rPr>
              <a:t>.</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sp>
        <p:nvSpPr>
          <p:cNvPr id="448" name="Google Shape;448;p46"/>
          <p:cNvSpPr txBox="1"/>
          <p:nvPr/>
        </p:nvSpPr>
        <p:spPr>
          <a:xfrm>
            <a:off x="566400" y="152388"/>
            <a:ext cx="69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Proxima Nova"/>
                <a:ea typeface="Proxima Nova"/>
                <a:cs typeface="Proxima Nova"/>
                <a:sym typeface="Proxima Nova"/>
              </a:rPr>
              <a:t>  ⚡️</a:t>
            </a:r>
            <a:endParaRPr sz="3000">
              <a:latin typeface="Proxima Nova"/>
              <a:ea typeface="Proxima Nova"/>
              <a:cs typeface="Proxima Nova"/>
              <a:sym typeface="Proxima Nova"/>
            </a:endParaRPr>
          </a:p>
        </p:txBody>
      </p:sp>
      <p:sp>
        <p:nvSpPr>
          <p:cNvPr id="449" name="Google Shape;449;p46"/>
          <p:cNvSpPr txBox="1"/>
          <p:nvPr/>
        </p:nvSpPr>
        <p:spPr>
          <a:xfrm>
            <a:off x="747675" y="1323225"/>
            <a:ext cx="632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When we are handling HTTP requests in a client, What type of status codes should we consider validating at least? </a:t>
            </a:r>
            <a:endParaRPr b="1">
              <a:latin typeface="Proxima Nova"/>
              <a:ea typeface="Proxima Nova"/>
              <a:cs typeface="Proxima Nova"/>
              <a:sym typeface="Proxima Nova"/>
            </a:endParaRPr>
          </a:p>
        </p:txBody>
      </p:sp>
      <p:pic>
        <p:nvPicPr>
          <p:cNvPr id="450" name="Google Shape;450;p46"/>
          <p:cNvPicPr preferRelativeResize="0"/>
          <p:nvPr/>
        </p:nvPicPr>
        <p:blipFill>
          <a:blip r:embed="rId5">
            <a:alphaModFix/>
          </a:blip>
          <a:stretch>
            <a:fillRect/>
          </a:stretch>
        </p:blipFill>
        <p:spPr>
          <a:xfrm>
            <a:off x="747663" y="2180050"/>
            <a:ext cx="562070" cy="478800"/>
          </a:xfrm>
          <a:prstGeom prst="rect">
            <a:avLst/>
          </a:prstGeom>
          <a:noFill/>
          <a:ln>
            <a:noFill/>
          </a:ln>
        </p:spPr>
      </p:pic>
      <p:sp>
        <p:nvSpPr>
          <p:cNvPr id="451" name="Google Shape;451;p46"/>
          <p:cNvSpPr txBox="1"/>
          <p:nvPr/>
        </p:nvSpPr>
        <p:spPr>
          <a:xfrm>
            <a:off x="1335650" y="2229925"/>
            <a:ext cx="12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200 - OK</a:t>
            </a:r>
            <a:endParaRPr b="1">
              <a:latin typeface="Proxima Nova"/>
              <a:ea typeface="Proxima Nova"/>
              <a:cs typeface="Proxima Nova"/>
              <a:sym typeface="Proxima Nova"/>
            </a:endParaRPr>
          </a:p>
        </p:txBody>
      </p:sp>
      <p:pic>
        <p:nvPicPr>
          <p:cNvPr id="452" name="Google Shape;452;p46"/>
          <p:cNvPicPr preferRelativeResize="0"/>
          <p:nvPr/>
        </p:nvPicPr>
        <p:blipFill>
          <a:blip r:embed="rId6">
            <a:alphaModFix/>
          </a:blip>
          <a:stretch>
            <a:fillRect/>
          </a:stretch>
        </p:blipFill>
        <p:spPr>
          <a:xfrm>
            <a:off x="747675" y="2748225"/>
            <a:ext cx="562050" cy="533575"/>
          </a:xfrm>
          <a:prstGeom prst="rect">
            <a:avLst/>
          </a:prstGeom>
          <a:noFill/>
          <a:ln>
            <a:noFill/>
          </a:ln>
        </p:spPr>
      </p:pic>
      <p:sp>
        <p:nvSpPr>
          <p:cNvPr id="453" name="Google Shape;453;p46"/>
          <p:cNvSpPr txBox="1"/>
          <p:nvPr/>
        </p:nvSpPr>
        <p:spPr>
          <a:xfrm>
            <a:off x="1335650" y="2814900"/>
            <a:ext cx="18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4</a:t>
            </a:r>
            <a:r>
              <a:rPr b="1" lang="en">
                <a:latin typeface="Proxima Nova"/>
                <a:ea typeface="Proxima Nova"/>
                <a:cs typeface="Proxima Nova"/>
                <a:sym typeface="Proxima Nova"/>
              </a:rPr>
              <a:t>00 - Bad Request</a:t>
            </a:r>
            <a:endParaRPr b="1">
              <a:latin typeface="Proxima Nova"/>
              <a:ea typeface="Proxima Nova"/>
              <a:cs typeface="Proxima Nova"/>
              <a:sym typeface="Proxima Nova"/>
            </a:endParaRPr>
          </a:p>
        </p:txBody>
      </p:sp>
      <p:sp>
        <p:nvSpPr>
          <p:cNvPr id="454" name="Google Shape;454;p46"/>
          <p:cNvSpPr txBox="1"/>
          <p:nvPr/>
        </p:nvSpPr>
        <p:spPr>
          <a:xfrm>
            <a:off x="1335650" y="3399875"/>
            <a:ext cx="28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5</a:t>
            </a:r>
            <a:r>
              <a:rPr b="1" lang="en">
                <a:latin typeface="Proxima Nova"/>
                <a:ea typeface="Proxima Nova"/>
                <a:cs typeface="Proxima Nova"/>
                <a:sym typeface="Proxima Nova"/>
              </a:rPr>
              <a:t>00 - Internal Server Error</a:t>
            </a:r>
            <a:endParaRPr b="1">
              <a:latin typeface="Proxima Nova"/>
              <a:ea typeface="Proxima Nova"/>
              <a:cs typeface="Proxima Nova"/>
              <a:sym typeface="Proxima Nova"/>
            </a:endParaRPr>
          </a:p>
        </p:txBody>
      </p:sp>
      <p:pic>
        <p:nvPicPr>
          <p:cNvPr id="455" name="Google Shape;455;p46"/>
          <p:cNvPicPr preferRelativeResize="0"/>
          <p:nvPr/>
        </p:nvPicPr>
        <p:blipFill>
          <a:blip r:embed="rId7">
            <a:alphaModFix/>
          </a:blip>
          <a:stretch>
            <a:fillRect/>
          </a:stretch>
        </p:blipFill>
        <p:spPr>
          <a:xfrm>
            <a:off x="747675" y="3371184"/>
            <a:ext cx="562050" cy="483790"/>
          </a:xfrm>
          <a:prstGeom prst="rect">
            <a:avLst/>
          </a:prstGeom>
          <a:noFill/>
          <a:ln>
            <a:noFill/>
          </a:ln>
        </p:spPr>
      </p:pic>
      <p:pic>
        <p:nvPicPr>
          <p:cNvPr id="456" name="Google Shape;456;p46"/>
          <p:cNvPicPr preferRelativeResize="0"/>
          <p:nvPr/>
        </p:nvPicPr>
        <p:blipFill>
          <a:blip r:embed="rId8">
            <a:alphaModFix/>
          </a:blip>
          <a:stretch>
            <a:fillRect/>
          </a:stretch>
        </p:blipFill>
        <p:spPr>
          <a:xfrm>
            <a:off x="3757275" y="2179639"/>
            <a:ext cx="562050" cy="479614"/>
          </a:xfrm>
          <a:prstGeom prst="rect">
            <a:avLst/>
          </a:prstGeom>
          <a:noFill/>
          <a:ln>
            <a:noFill/>
          </a:ln>
        </p:spPr>
      </p:pic>
      <p:sp>
        <p:nvSpPr>
          <p:cNvPr id="457" name="Google Shape;457;p46"/>
          <p:cNvSpPr txBox="1"/>
          <p:nvPr/>
        </p:nvSpPr>
        <p:spPr>
          <a:xfrm>
            <a:off x="4456375" y="2195800"/>
            <a:ext cx="18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The three of them.</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50"/>
                                        </p:tgtEl>
                                      </p:cBhvr>
                                    </p:animEffect>
                                    <p:set>
                                      <p:cBhvr>
                                        <p:cTn dur="1" fill="hold">
                                          <p:stCondLst>
                                            <p:cond delay="1000"/>
                                          </p:stCondLst>
                                        </p:cTn>
                                        <p:tgtEl>
                                          <p:spTgt spid="450"/>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1100"/>
                                        <p:tgtEl>
                                          <p:spTgt spid="443"/>
                                        </p:tgtEl>
                                        <p:attrNameLst>
                                          <p:attrName>ppt_w</p:attrName>
                                        </p:attrNameLst>
                                      </p:cBhvr>
                                      <p:tavLst>
                                        <p:tav fmla="" tm="0">
                                          <p:val>
                                            <p:strVal val="0"/>
                                          </p:val>
                                        </p:tav>
                                        <p:tav fmla="" tm="100000">
                                          <p:val>
                                            <p:strVal val="#ppt_w"/>
                                          </p:val>
                                        </p:tav>
                                      </p:tavLst>
                                    </p:anim>
                                    <p:anim calcmode="lin" valueType="num">
                                      <p:cBhvr additive="base">
                                        <p:cTn dur="1100"/>
                                        <p:tgtEl>
                                          <p:spTgt spid="443"/>
                                        </p:tgtEl>
                                        <p:attrNameLst>
                                          <p:attrName>ppt_h</p:attrName>
                                        </p:attrNameLst>
                                      </p:cBhvr>
                                      <p:tavLst>
                                        <p:tav fmla="" tm="0">
                                          <p:val>
                                            <p:strVal val="0"/>
                                          </p:val>
                                        </p:tav>
                                        <p:tav fmla="" tm="100000">
                                          <p:val>
                                            <p:strVal val="#ppt_h"/>
                                          </p:val>
                                        </p:tav>
                                      </p:tavLst>
                                    </p:anim>
                                  </p:childTnLst>
                                </p:cTn>
                              </p:par>
                              <p:par>
                                <p:cTn fill="hold" nodeType="withEffect" presetClass="exit" presetID="10" presetSubtype="0">
                                  <p:stCondLst>
                                    <p:cond delay="0"/>
                                  </p:stCondLst>
                                  <p:childTnLst>
                                    <p:animEffect filter="fade" transition="out">
                                      <p:cBhvr>
                                        <p:cTn dur="1000"/>
                                        <p:tgtEl>
                                          <p:spTgt spid="451"/>
                                        </p:tgtEl>
                                      </p:cBhvr>
                                    </p:animEffect>
                                    <p:set>
                                      <p:cBhvr>
                                        <p:cTn dur="1" fill="hold">
                                          <p:stCondLst>
                                            <p:cond delay="100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52"/>
                                        </p:tgtEl>
                                      </p:cBhvr>
                                    </p:animEffect>
                                    <p:set>
                                      <p:cBhvr>
                                        <p:cTn dur="1" fill="hold">
                                          <p:stCondLst>
                                            <p:cond delay="1000"/>
                                          </p:stCondLst>
                                        </p:cTn>
                                        <p:tgtEl>
                                          <p:spTgt spid="4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53"/>
                                        </p:tgtEl>
                                      </p:cBhvr>
                                    </p:animEffect>
                                    <p:set>
                                      <p:cBhvr>
                                        <p:cTn dur="1" fill="hold">
                                          <p:stCondLst>
                                            <p:cond delay="1000"/>
                                          </p:stCondLst>
                                        </p:cTn>
                                        <p:tgtEl>
                                          <p:spTgt spid="4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54"/>
                                        </p:tgtEl>
                                      </p:cBhvr>
                                    </p:animEffect>
                                    <p:set>
                                      <p:cBhvr>
                                        <p:cTn dur="1" fill="hold">
                                          <p:stCondLst>
                                            <p:cond delay="1000"/>
                                          </p:stCondLst>
                                        </p:cTn>
                                        <p:tgtEl>
                                          <p:spTgt spid="4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55"/>
                                        </p:tgtEl>
                                      </p:cBhvr>
                                    </p:animEffect>
                                    <p:set>
                                      <p:cBhvr>
                                        <p:cTn dur="1" fill="hold">
                                          <p:stCondLst>
                                            <p:cond delay="1000"/>
                                          </p:stCondLst>
                                        </p:cTn>
                                        <p:tgtEl>
                                          <p:spTgt spid="4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47"/>
                                        </p:tgtEl>
                                      </p:cBhvr>
                                    </p:animEffect>
                                    <p:set>
                                      <p:cBhvr>
                                        <p:cTn dur="1" fill="hold">
                                          <p:stCondLst>
                                            <p:cond delay="1000"/>
                                          </p:stCondLst>
                                        </p:cTn>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lang="en"/>
              <a:t>Modules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1104900" y="766050"/>
            <a:ext cx="57645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Initialize a project using Go Modules</a:t>
            </a:r>
            <a:endParaRPr/>
          </a:p>
        </p:txBody>
      </p:sp>
      <p:grpSp>
        <p:nvGrpSpPr>
          <p:cNvPr id="468" name="Google Shape;468;p48"/>
          <p:cNvGrpSpPr/>
          <p:nvPr/>
        </p:nvGrpSpPr>
        <p:grpSpPr>
          <a:xfrm>
            <a:off x="1104900" y="107825"/>
            <a:ext cx="4820880" cy="4820880"/>
            <a:chOff x="1028700" y="107825"/>
            <a:chExt cx="4820880" cy="4820880"/>
          </a:xfrm>
        </p:grpSpPr>
        <p:pic>
          <p:nvPicPr>
            <p:cNvPr id="469" name="Google Shape;469;p48"/>
            <p:cNvPicPr preferRelativeResize="0"/>
            <p:nvPr/>
          </p:nvPicPr>
          <p:blipFill>
            <a:blip r:embed="rId3">
              <a:alphaModFix/>
            </a:blip>
            <a:stretch>
              <a:fillRect/>
            </a:stretch>
          </p:blipFill>
          <p:spPr>
            <a:xfrm>
              <a:off x="1028700" y="107825"/>
              <a:ext cx="4820880" cy="4820880"/>
            </a:xfrm>
            <a:prstGeom prst="rect">
              <a:avLst/>
            </a:prstGeom>
            <a:noFill/>
            <a:ln>
              <a:noFill/>
            </a:ln>
          </p:spPr>
        </p:pic>
        <p:sp>
          <p:nvSpPr>
            <p:cNvPr id="470" name="Google Shape;470;p48"/>
            <p:cNvSpPr/>
            <p:nvPr/>
          </p:nvSpPr>
          <p:spPr>
            <a:xfrm>
              <a:off x="2846725" y="3462075"/>
              <a:ext cx="2965200" cy="83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48"/>
          <p:cNvSpPr txBox="1"/>
          <p:nvPr/>
        </p:nvSpPr>
        <p:spPr>
          <a:xfrm>
            <a:off x="3245700" y="1811550"/>
            <a:ext cx="20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a:t>
            </a:r>
            <a:r>
              <a:rPr lang="en">
                <a:latin typeface="Proxima Nova"/>
                <a:ea typeface="Proxima Nova"/>
                <a:cs typeface="Proxima Nova"/>
                <a:sym typeface="Proxima Nova"/>
              </a:rPr>
              <a:t>o mod init &lt;project&gt;</a:t>
            </a:r>
            <a:endParaRPr>
              <a:latin typeface="Proxima Nova"/>
              <a:ea typeface="Proxima Nova"/>
              <a:cs typeface="Proxima Nova"/>
              <a:sym typeface="Proxima Nov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9"/>
          <p:cNvSpPr txBox="1"/>
          <p:nvPr>
            <p:ph type="title"/>
          </p:nvPr>
        </p:nvSpPr>
        <p:spPr>
          <a:xfrm>
            <a:off x="1028700" y="766050"/>
            <a:ext cx="75546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Add a dependency into your project.</a:t>
            </a:r>
            <a:endParaRPr/>
          </a:p>
        </p:txBody>
      </p:sp>
      <p:grpSp>
        <p:nvGrpSpPr>
          <p:cNvPr id="478" name="Google Shape;478;p49"/>
          <p:cNvGrpSpPr/>
          <p:nvPr/>
        </p:nvGrpSpPr>
        <p:grpSpPr>
          <a:xfrm>
            <a:off x="1028700" y="107825"/>
            <a:ext cx="4820880" cy="4820880"/>
            <a:chOff x="1028700" y="107825"/>
            <a:chExt cx="4820880" cy="4820880"/>
          </a:xfrm>
        </p:grpSpPr>
        <p:pic>
          <p:nvPicPr>
            <p:cNvPr id="479" name="Google Shape;479;p49"/>
            <p:cNvPicPr preferRelativeResize="0"/>
            <p:nvPr/>
          </p:nvPicPr>
          <p:blipFill rotWithShape="1">
            <a:blip r:embed="rId3">
              <a:alphaModFix/>
            </a:blip>
            <a:srcRect b="0" l="-1579" r="1579" t="0"/>
            <a:stretch/>
          </p:blipFill>
          <p:spPr>
            <a:xfrm>
              <a:off x="1028700" y="107825"/>
              <a:ext cx="4820880" cy="4820880"/>
            </a:xfrm>
            <a:prstGeom prst="rect">
              <a:avLst/>
            </a:prstGeom>
            <a:noFill/>
            <a:ln>
              <a:noFill/>
            </a:ln>
          </p:spPr>
        </p:pic>
        <p:sp>
          <p:nvSpPr>
            <p:cNvPr id="480" name="Google Shape;480;p49"/>
            <p:cNvSpPr/>
            <p:nvPr/>
          </p:nvSpPr>
          <p:spPr>
            <a:xfrm>
              <a:off x="2846725" y="3462075"/>
              <a:ext cx="2965200" cy="83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9"/>
          <p:cNvSpPr txBox="1"/>
          <p:nvPr/>
        </p:nvSpPr>
        <p:spPr>
          <a:xfrm>
            <a:off x="3245700" y="1811550"/>
            <a:ext cx="23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 get &lt;project&gt;</a:t>
            </a:r>
            <a:endParaRPr>
              <a:latin typeface="Proxima Nova"/>
              <a:ea typeface="Proxima Nova"/>
              <a:cs typeface="Proxima Nova"/>
              <a:sym typeface="Proxima Nov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1028700" y="766050"/>
            <a:ext cx="75546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Add all necessary dependencies from a single hit</a:t>
            </a:r>
            <a:endParaRPr/>
          </a:p>
        </p:txBody>
      </p:sp>
      <p:grpSp>
        <p:nvGrpSpPr>
          <p:cNvPr id="488" name="Google Shape;488;p50"/>
          <p:cNvGrpSpPr/>
          <p:nvPr/>
        </p:nvGrpSpPr>
        <p:grpSpPr>
          <a:xfrm>
            <a:off x="1028700" y="107825"/>
            <a:ext cx="4820880" cy="4820880"/>
            <a:chOff x="1028700" y="107825"/>
            <a:chExt cx="4820880" cy="4820880"/>
          </a:xfrm>
        </p:grpSpPr>
        <p:pic>
          <p:nvPicPr>
            <p:cNvPr id="489" name="Google Shape;489;p50"/>
            <p:cNvPicPr preferRelativeResize="0"/>
            <p:nvPr/>
          </p:nvPicPr>
          <p:blipFill rotWithShape="1">
            <a:blip r:embed="rId3">
              <a:alphaModFix/>
            </a:blip>
            <a:srcRect b="0" l="-1579" r="1579" t="0"/>
            <a:stretch/>
          </p:blipFill>
          <p:spPr>
            <a:xfrm>
              <a:off x="1028700" y="107825"/>
              <a:ext cx="4820880" cy="4820880"/>
            </a:xfrm>
            <a:prstGeom prst="rect">
              <a:avLst/>
            </a:prstGeom>
            <a:noFill/>
            <a:ln>
              <a:noFill/>
            </a:ln>
          </p:spPr>
        </p:pic>
        <p:sp>
          <p:nvSpPr>
            <p:cNvPr id="490" name="Google Shape;490;p50"/>
            <p:cNvSpPr/>
            <p:nvPr/>
          </p:nvSpPr>
          <p:spPr>
            <a:xfrm>
              <a:off x="2846725" y="3462075"/>
              <a:ext cx="2965200" cy="83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0"/>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50"/>
          <p:cNvSpPr txBox="1"/>
          <p:nvPr/>
        </p:nvSpPr>
        <p:spPr>
          <a:xfrm>
            <a:off x="3245700" y="1811550"/>
            <a:ext cx="23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go get ./...</a:t>
            </a:r>
            <a:endParaRPr>
              <a:latin typeface="Proxima Nova"/>
              <a:ea typeface="Proxima Nova"/>
              <a:cs typeface="Proxima Nova"/>
              <a:sym typeface="Proxima Nov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4686300" y="558800"/>
            <a:ext cx="4214400" cy="1409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200"/>
              <a:buNone/>
            </a:pPr>
            <a:r>
              <a:t/>
            </a:r>
            <a:endParaRPr sz="3200"/>
          </a:p>
          <a:p>
            <a:pPr indent="0" lvl="0" marL="0" rtl="0" algn="l">
              <a:lnSpc>
                <a:spcPct val="100000"/>
              </a:lnSpc>
              <a:spcBef>
                <a:spcPts val="0"/>
              </a:spcBef>
              <a:spcAft>
                <a:spcPts val="0"/>
              </a:spcAft>
              <a:buSzPts val="2200"/>
              <a:buNone/>
            </a:pPr>
            <a:r>
              <a:rPr lang="en" sz="3200"/>
              <a:t>Álvaro Cueva</a:t>
            </a:r>
            <a:endParaRPr sz="3200"/>
          </a:p>
        </p:txBody>
      </p:sp>
      <p:pic>
        <p:nvPicPr>
          <p:cNvPr id="295" name="Google Shape;295;p33"/>
          <p:cNvPicPr preferRelativeResize="0"/>
          <p:nvPr/>
        </p:nvPicPr>
        <p:blipFill>
          <a:blip r:embed="rId3">
            <a:alphaModFix/>
          </a:blip>
          <a:stretch>
            <a:fillRect/>
          </a:stretch>
        </p:blipFill>
        <p:spPr>
          <a:xfrm>
            <a:off x="954925" y="544488"/>
            <a:ext cx="2724350" cy="4054520"/>
          </a:xfrm>
          <a:prstGeom prst="rect">
            <a:avLst/>
          </a:prstGeom>
          <a:noFill/>
          <a:ln>
            <a:noFill/>
          </a:ln>
        </p:spPr>
      </p:pic>
      <p:sp>
        <p:nvSpPr>
          <p:cNvPr id="296" name="Google Shape;296;p33"/>
          <p:cNvSpPr txBox="1"/>
          <p:nvPr/>
        </p:nvSpPr>
        <p:spPr>
          <a:xfrm>
            <a:off x="4182875" y="2371650"/>
            <a:ext cx="31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Almost 4 years using Go</a:t>
            </a:r>
            <a:endParaRPr>
              <a:latin typeface="Proxima Nova"/>
              <a:ea typeface="Proxima Nova"/>
              <a:cs typeface="Proxima Nova"/>
              <a:sym typeface="Proxima Nova"/>
            </a:endParaRPr>
          </a:p>
        </p:txBody>
      </p:sp>
      <p:sp>
        <p:nvSpPr>
          <p:cNvPr id="297" name="Google Shape;297;p33"/>
          <p:cNvSpPr txBox="1"/>
          <p:nvPr/>
        </p:nvSpPr>
        <p:spPr>
          <a:xfrm>
            <a:off x="4493375" y="2771850"/>
            <a:ext cx="31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Board and Videogames lover</a:t>
            </a:r>
            <a:endParaRPr>
              <a:latin typeface="Proxima Nova"/>
              <a:ea typeface="Proxima Nova"/>
              <a:cs typeface="Proxima Nova"/>
              <a:sym typeface="Proxima Nova"/>
            </a:endParaRPr>
          </a:p>
        </p:txBody>
      </p:sp>
      <p:sp>
        <p:nvSpPr>
          <p:cNvPr id="298" name="Google Shape;298;p33"/>
          <p:cNvSpPr txBox="1"/>
          <p:nvPr/>
        </p:nvSpPr>
        <p:spPr>
          <a:xfrm>
            <a:off x="4986250" y="3175000"/>
            <a:ext cx="31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NFL fan… Denver Broncos FTW!</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ppt_w</p:attrName>
                                        </p:attrNameLst>
                                      </p:cBhvr>
                                      <p:tavLst>
                                        <p:tav fmla="" tm="0">
                                          <p:val>
                                            <p:strVal val="0"/>
                                          </p:val>
                                        </p:tav>
                                        <p:tav fmla="" tm="100000">
                                          <p:val>
                                            <p:strVal val="#ppt_w"/>
                                          </p:val>
                                        </p:tav>
                                      </p:tavLst>
                                    </p:anim>
                                    <p:anim calcmode="lin" valueType="num">
                                      <p:cBhvr additive="base">
                                        <p:cTn dur="1000"/>
                                        <p:tgtEl>
                                          <p:spTgt spid="29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1028700" y="766050"/>
            <a:ext cx="75546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Dependency upkeep</a:t>
            </a:r>
            <a:endParaRPr/>
          </a:p>
        </p:txBody>
      </p:sp>
      <p:grpSp>
        <p:nvGrpSpPr>
          <p:cNvPr id="498" name="Google Shape;498;p51"/>
          <p:cNvGrpSpPr/>
          <p:nvPr/>
        </p:nvGrpSpPr>
        <p:grpSpPr>
          <a:xfrm>
            <a:off x="1028700" y="107825"/>
            <a:ext cx="4820880" cy="4820880"/>
            <a:chOff x="1028700" y="107825"/>
            <a:chExt cx="4820880" cy="4820880"/>
          </a:xfrm>
        </p:grpSpPr>
        <p:pic>
          <p:nvPicPr>
            <p:cNvPr id="499" name="Google Shape;499;p51"/>
            <p:cNvPicPr preferRelativeResize="0"/>
            <p:nvPr/>
          </p:nvPicPr>
          <p:blipFill rotWithShape="1">
            <a:blip r:embed="rId3">
              <a:alphaModFix/>
            </a:blip>
            <a:srcRect b="0" l="-1579" r="1579" t="0"/>
            <a:stretch/>
          </p:blipFill>
          <p:spPr>
            <a:xfrm>
              <a:off x="1028700" y="107825"/>
              <a:ext cx="4820880" cy="4820880"/>
            </a:xfrm>
            <a:prstGeom prst="rect">
              <a:avLst/>
            </a:prstGeom>
            <a:noFill/>
            <a:ln>
              <a:noFill/>
            </a:ln>
          </p:spPr>
        </p:pic>
        <p:sp>
          <p:nvSpPr>
            <p:cNvPr id="500" name="Google Shape;500;p51"/>
            <p:cNvSpPr/>
            <p:nvPr/>
          </p:nvSpPr>
          <p:spPr>
            <a:xfrm>
              <a:off x="2846725" y="3462075"/>
              <a:ext cx="2965200" cy="83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1"/>
            <p:cNvSpPr/>
            <p:nvPr/>
          </p:nvSpPr>
          <p:spPr>
            <a:xfrm>
              <a:off x="3224125" y="1736075"/>
              <a:ext cx="2145900" cy="136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51"/>
          <p:cNvSpPr txBox="1"/>
          <p:nvPr/>
        </p:nvSpPr>
        <p:spPr>
          <a:xfrm>
            <a:off x="3245700" y="1811550"/>
            <a:ext cx="20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a:t>
            </a:r>
            <a:r>
              <a:rPr lang="en">
                <a:latin typeface="Proxima Nova"/>
                <a:ea typeface="Proxima Nova"/>
                <a:cs typeface="Proxima Nova"/>
                <a:sym typeface="Proxima Nova"/>
              </a:rPr>
              <a:t>o mod tidy</a:t>
            </a:r>
            <a:endParaRPr>
              <a:latin typeface="Proxima Nova"/>
              <a:ea typeface="Proxima Nova"/>
              <a:cs typeface="Proxima Nova"/>
              <a:sym typeface="Proxima Nov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1028700" y="766050"/>
            <a:ext cx="75546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Pro-Tip: Replace directive</a:t>
            </a:r>
            <a:endParaRPr/>
          </a:p>
        </p:txBody>
      </p:sp>
      <p:sp>
        <p:nvSpPr>
          <p:cNvPr id="508" name="Google Shape;508;p52"/>
          <p:cNvSpPr txBox="1"/>
          <p:nvPr/>
        </p:nvSpPr>
        <p:spPr>
          <a:xfrm>
            <a:off x="1186125" y="1477275"/>
            <a:ext cx="621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Let’s say you need to develop a project and for some reason you’re using a library that you’re also developing at the same time 🤷🏼‍♂️</a:t>
            </a:r>
            <a:endParaRPr sz="2000">
              <a:latin typeface="Proxima Nova"/>
              <a:ea typeface="Proxima Nova"/>
              <a:cs typeface="Proxima Nova"/>
              <a:sym typeface="Proxima Nova"/>
            </a:endParaRPr>
          </a:p>
        </p:txBody>
      </p:sp>
      <p:sp>
        <p:nvSpPr>
          <p:cNvPr id="509" name="Google Shape;509;p52"/>
          <p:cNvSpPr txBox="1"/>
          <p:nvPr/>
        </p:nvSpPr>
        <p:spPr>
          <a:xfrm>
            <a:off x="1263050" y="2817900"/>
            <a:ext cx="621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You don’t need to commit the library somewhere for using it and you also don’t need to move it to the </a:t>
            </a:r>
            <a:r>
              <a:rPr b="1" lang="en" sz="2000">
                <a:latin typeface="Proxima Nova"/>
                <a:ea typeface="Proxima Nova"/>
                <a:cs typeface="Proxima Nova"/>
                <a:sym typeface="Proxima Nova"/>
              </a:rPr>
              <a:t>GOPATH</a:t>
            </a:r>
            <a:r>
              <a:rPr lang="en" sz="2000">
                <a:latin typeface="Proxima Nova"/>
                <a:ea typeface="Proxima Nova"/>
                <a:cs typeface="Proxima Nova"/>
                <a:sym typeface="Proxima Nova"/>
              </a:rPr>
              <a:t> either. Let me show you 😎</a:t>
            </a:r>
            <a:endParaRPr sz="2000">
              <a:latin typeface="Proxima Nova"/>
              <a:ea typeface="Proxima Nova"/>
              <a:cs typeface="Proxima Nova"/>
              <a:sym typeface="Proxima Nova"/>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53"/>
          <p:cNvPicPr preferRelativeResize="0"/>
          <p:nvPr/>
        </p:nvPicPr>
        <p:blipFill rotWithShape="1">
          <a:blip r:embed="rId3">
            <a:alphaModFix/>
          </a:blip>
          <a:srcRect b="14045" l="22511" r="23398" t="5967"/>
          <a:stretch/>
        </p:blipFill>
        <p:spPr>
          <a:xfrm>
            <a:off x="5812025" y="2260375"/>
            <a:ext cx="1698175" cy="1883300"/>
          </a:xfrm>
          <a:prstGeom prst="rect">
            <a:avLst/>
          </a:prstGeom>
          <a:noFill/>
          <a:ln>
            <a:noFill/>
          </a:ln>
        </p:spPr>
      </p:pic>
      <p:sp>
        <p:nvSpPr>
          <p:cNvPr id="515" name="Google Shape;515;p53"/>
          <p:cNvSpPr/>
          <p:nvPr/>
        </p:nvSpPr>
        <p:spPr>
          <a:xfrm>
            <a:off x="566400" y="4091200"/>
            <a:ext cx="6791400" cy="656100"/>
          </a:xfrm>
          <a:prstGeom prst="roundRect">
            <a:avLst>
              <a:gd fmla="val 16667" name="adj"/>
            </a:avLst>
          </a:prstGeom>
          <a:gradFill>
            <a:gsLst>
              <a:gs pos="0">
                <a:srgbClr val="4D4D4D"/>
              </a:gs>
              <a:gs pos="100000">
                <a:srgbClr val="00000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3"/>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solidFill>
                  <a:srgbClr val="902E57"/>
                </a:solidFill>
              </a:rPr>
              <a:t>Flash Question!</a:t>
            </a:r>
            <a:endParaRPr>
              <a:solidFill>
                <a:srgbClr val="902E57"/>
              </a:solidFill>
            </a:endParaRPr>
          </a:p>
        </p:txBody>
      </p:sp>
      <p:sp>
        <p:nvSpPr>
          <p:cNvPr id="517" name="Google Shape;517;p53"/>
          <p:cNvSpPr txBox="1"/>
          <p:nvPr/>
        </p:nvSpPr>
        <p:spPr>
          <a:xfrm>
            <a:off x="642600" y="4211050"/>
            <a:ext cx="6791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lang="en" sz="2800">
                <a:solidFill>
                  <a:srgbClr val="FFFFFF"/>
                </a:solidFill>
                <a:latin typeface="Proxima Nova"/>
                <a:ea typeface="Proxima Nova"/>
                <a:cs typeface="Proxima Nova"/>
                <a:sym typeface="Proxima Nova"/>
              </a:rPr>
              <a:t>Answer </a:t>
            </a:r>
            <a:r>
              <a:rPr b="1" lang="en" sz="2800">
                <a:solidFill>
                  <a:srgbClr val="00FF00"/>
                </a:solidFill>
                <a:latin typeface="Proxima Nova"/>
                <a:ea typeface="Proxima Nova"/>
                <a:cs typeface="Proxima Nova"/>
                <a:sym typeface="Proxima Nova"/>
              </a:rPr>
              <a:t>Yes</a:t>
            </a:r>
            <a:r>
              <a:rPr lang="en" sz="2800">
                <a:solidFill>
                  <a:srgbClr val="FFFFFF"/>
                </a:solidFill>
                <a:latin typeface="Proxima Nova"/>
                <a:ea typeface="Proxima Nova"/>
                <a:cs typeface="Proxima Nova"/>
                <a:sym typeface="Proxima Nova"/>
              </a:rPr>
              <a:t> or </a:t>
            </a:r>
            <a:r>
              <a:rPr b="1" lang="en" sz="2800">
                <a:solidFill>
                  <a:srgbClr val="FF0000"/>
                </a:solidFill>
                <a:latin typeface="Proxima Nova"/>
                <a:ea typeface="Proxima Nova"/>
                <a:cs typeface="Proxima Nova"/>
                <a:sym typeface="Proxima Nova"/>
              </a:rPr>
              <a:t>No</a:t>
            </a:r>
            <a:r>
              <a:rPr lang="en" sz="2800">
                <a:solidFill>
                  <a:srgbClr val="FFFFFF"/>
                </a:solidFill>
                <a:latin typeface="Proxima Nova"/>
                <a:ea typeface="Proxima Nova"/>
                <a:cs typeface="Proxima Nova"/>
                <a:sym typeface="Proxima Nova"/>
              </a:rPr>
              <a:t> using </a:t>
            </a:r>
            <a:r>
              <a:rPr b="1" lang="en" sz="2800">
                <a:solidFill>
                  <a:srgbClr val="4A86E8"/>
                </a:solidFill>
                <a:latin typeface="Proxima Nova"/>
                <a:ea typeface="Proxima Nova"/>
                <a:cs typeface="Proxima Nova"/>
                <a:sym typeface="Proxima Nova"/>
              </a:rPr>
              <a:t>Zoom’s reactions</a:t>
            </a:r>
            <a:r>
              <a:rPr lang="en" sz="2800">
                <a:solidFill>
                  <a:srgbClr val="4A86E8"/>
                </a:solidFill>
                <a:latin typeface="Proxima Nova"/>
                <a:ea typeface="Proxima Nova"/>
                <a:cs typeface="Proxima Nova"/>
                <a:sym typeface="Proxima Nova"/>
              </a:rPr>
              <a:t>.</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sp>
        <p:nvSpPr>
          <p:cNvPr id="518" name="Google Shape;518;p53"/>
          <p:cNvSpPr txBox="1"/>
          <p:nvPr/>
        </p:nvSpPr>
        <p:spPr>
          <a:xfrm>
            <a:off x="566400" y="152388"/>
            <a:ext cx="69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Proxima Nova"/>
                <a:ea typeface="Proxima Nova"/>
                <a:cs typeface="Proxima Nova"/>
                <a:sym typeface="Proxima Nova"/>
              </a:rPr>
              <a:t>  ⚡️</a:t>
            </a:r>
            <a:endParaRPr sz="3000">
              <a:latin typeface="Proxima Nova"/>
              <a:ea typeface="Proxima Nova"/>
              <a:cs typeface="Proxima Nova"/>
              <a:sym typeface="Proxima Nova"/>
            </a:endParaRPr>
          </a:p>
        </p:txBody>
      </p:sp>
      <p:sp>
        <p:nvSpPr>
          <p:cNvPr id="519" name="Google Shape;519;p53"/>
          <p:cNvSpPr txBox="1"/>
          <p:nvPr/>
        </p:nvSpPr>
        <p:spPr>
          <a:xfrm>
            <a:off x="1028704" y="1412525"/>
            <a:ext cx="632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Go doesn’t care about semantic version tags, if the library is in </a:t>
            </a:r>
            <a:r>
              <a:rPr b="1" lang="en">
                <a:latin typeface="Proxima Nova"/>
                <a:ea typeface="Proxima Nova"/>
                <a:cs typeface="Proxima Nova"/>
                <a:sym typeface="Proxima Nova"/>
              </a:rPr>
              <a:t>the</a:t>
            </a:r>
            <a:r>
              <a:rPr b="1" lang="en">
                <a:latin typeface="Proxima Nova"/>
                <a:ea typeface="Proxima Nova"/>
                <a:cs typeface="Proxima Nova"/>
                <a:sym typeface="Proxima Nova"/>
              </a:rPr>
              <a:t> version v2 it gets imported anyway.</a:t>
            </a:r>
            <a:endParaRPr b="1">
              <a:latin typeface="Proxima Nova"/>
              <a:ea typeface="Proxima Nova"/>
              <a:cs typeface="Proxima Nova"/>
              <a:sym typeface="Proxima Nova"/>
            </a:endParaRPr>
          </a:p>
        </p:txBody>
      </p:sp>
      <p:pic>
        <p:nvPicPr>
          <p:cNvPr id="520" name="Google Shape;520;p53"/>
          <p:cNvPicPr preferRelativeResize="0"/>
          <p:nvPr/>
        </p:nvPicPr>
        <p:blipFill rotWithShape="1">
          <a:blip r:embed="rId4">
            <a:alphaModFix/>
          </a:blip>
          <a:srcRect b="62204" l="67525" r="18324" t="8866"/>
          <a:stretch/>
        </p:blipFill>
        <p:spPr>
          <a:xfrm>
            <a:off x="1257300" y="3070438"/>
            <a:ext cx="431300" cy="435350"/>
          </a:xfrm>
          <a:prstGeom prst="rect">
            <a:avLst/>
          </a:prstGeom>
          <a:noFill/>
          <a:ln>
            <a:noFill/>
          </a:ln>
        </p:spPr>
      </p:pic>
      <p:pic>
        <p:nvPicPr>
          <p:cNvPr id="521" name="Google Shape;521;p53"/>
          <p:cNvPicPr preferRelativeResize="0"/>
          <p:nvPr/>
        </p:nvPicPr>
        <p:blipFill rotWithShape="1">
          <a:blip r:embed="rId4">
            <a:alphaModFix/>
          </a:blip>
          <a:srcRect b="37024" l="31394" r="54455" t="39581"/>
          <a:stretch/>
        </p:blipFill>
        <p:spPr>
          <a:xfrm>
            <a:off x="1257300" y="2589850"/>
            <a:ext cx="431300" cy="352075"/>
          </a:xfrm>
          <a:prstGeom prst="rect">
            <a:avLst/>
          </a:prstGeom>
          <a:noFill/>
          <a:ln>
            <a:noFill/>
          </a:ln>
        </p:spPr>
      </p:pic>
      <p:pic>
        <p:nvPicPr>
          <p:cNvPr id="522" name="Google Shape;522;p53"/>
          <p:cNvPicPr preferRelativeResize="0"/>
          <p:nvPr/>
        </p:nvPicPr>
        <p:blipFill rotWithShape="1">
          <a:blip r:embed="rId4">
            <a:alphaModFix/>
          </a:blip>
          <a:srcRect b="35380" l="7996" r="77851" t="41224"/>
          <a:stretch/>
        </p:blipFill>
        <p:spPr>
          <a:xfrm>
            <a:off x="1257288" y="2132942"/>
            <a:ext cx="431325" cy="352075"/>
          </a:xfrm>
          <a:prstGeom prst="rect">
            <a:avLst/>
          </a:prstGeom>
          <a:noFill/>
          <a:ln>
            <a:noFill/>
          </a:ln>
        </p:spPr>
      </p:pic>
      <p:sp>
        <p:nvSpPr>
          <p:cNvPr id="523" name="Google Shape;523;p53"/>
          <p:cNvSpPr txBox="1"/>
          <p:nvPr/>
        </p:nvSpPr>
        <p:spPr>
          <a:xfrm>
            <a:off x="1669200" y="2143675"/>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524" name="Google Shape;524;p53"/>
          <p:cNvSpPr txBox="1"/>
          <p:nvPr/>
        </p:nvSpPr>
        <p:spPr>
          <a:xfrm>
            <a:off x="1669200" y="2600875"/>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525" name="Google Shape;525;p53"/>
          <p:cNvSpPr txBox="1"/>
          <p:nvPr/>
        </p:nvSpPr>
        <p:spPr>
          <a:xfrm>
            <a:off x="1669200" y="3134275"/>
            <a:ext cx="10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a:t>
            </a:r>
            <a:endParaRPr>
              <a:latin typeface="Proxima Nova"/>
              <a:ea typeface="Proxima Nova"/>
              <a:cs typeface="Proxima Nova"/>
              <a:sym typeface="Proxima Nova"/>
            </a:endParaRPr>
          </a:p>
        </p:txBody>
      </p:sp>
      <p:pic>
        <p:nvPicPr>
          <p:cNvPr id="526" name="Google Shape;526;p53"/>
          <p:cNvPicPr preferRelativeResize="0"/>
          <p:nvPr/>
        </p:nvPicPr>
        <p:blipFill>
          <a:blip r:embed="rId5">
            <a:alphaModFix/>
          </a:blip>
          <a:stretch>
            <a:fillRect/>
          </a:stretch>
        </p:blipFill>
        <p:spPr>
          <a:xfrm>
            <a:off x="4962309" y="1764081"/>
            <a:ext cx="1104317" cy="110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1"/>
                                        </p:tgtEl>
                                      </p:cBhvr>
                                    </p:animEffect>
                                    <p:set>
                                      <p:cBhvr>
                                        <p:cTn dur="1" fill="hold">
                                          <p:stCondLst>
                                            <p:cond delay="1000"/>
                                          </p:stCondLst>
                                        </p:cTn>
                                        <p:tgtEl>
                                          <p:spTgt spid="5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24"/>
                                        </p:tgtEl>
                                      </p:cBhvr>
                                    </p:animEffect>
                                    <p:set>
                                      <p:cBhvr>
                                        <p:cTn dur="1" fill="hold">
                                          <p:stCondLst>
                                            <p:cond delay="1000"/>
                                          </p:stCondLst>
                                        </p:cTn>
                                        <p:tgtEl>
                                          <p:spTgt spid="5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20"/>
                                        </p:tgtEl>
                                      </p:cBhvr>
                                    </p:animEffect>
                                    <p:set>
                                      <p:cBhvr>
                                        <p:cTn dur="1" fill="hold">
                                          <p:stCondLst>
                                            <p:cond delay="1000"/>
                                          </p:stCondLst>
                                        </p:cTn>
                                        <p:tgtEl>
                                          <p:spTgt spid="5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25"/>
                                        </p:tgtEl>
                                      </p:cBhvr>
                                    </p:animEffect>
                                    <p:set>
                                      <p:cBhvr>
                                        <p:cTn dur="1" fill="hold">
                                          <p:stCondLst>
                                            <p:cond delay="1000"/>
                                          </p:stCondLst>
                                        </p:cTn>
                                        <p:tgtEl>
                                          <p:spTgt spid="525"/>
                                        </p:tgtEl>
                                        <p:attrNameLst>
                                          <p:attrName>style.visibility</p:attrName>
                                        </p:attrNameLst>
                                      </p:cBhvr>
                                      <p:to>
                                        <p:strVal val="hidden"/>
                                      </p:to>
                                    </p:set>
                                  </p:childTnLst>
                                </p:cTn>
                              </p:par>
                              <p:par>
                                <p:cTn fill="hold" nodeType="withEffect" presetClass="entr" presetID="23" presetSubtype="16">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1000"/>
                                        <p:tgtEl>
                                          <p:spTgt spid="526"/>
                                        </p:tgtEl>
                                        <p:attrNameLst>
                                          <p:attrName>ppt_w</p:attrName>
                                        </p:attrNameLst>
                                      </p:cBhvr>
                                      <p:tavLst>
                                        <p:tav fmla="" tm="0">
                                          <p:val>
                                            <p:strVal val="0"/>
                                          </p:val>
                                        </p:tav>
                                        <p:tav fmla="" tm="100000">
                                          <p:val>
                                            <p:strVal val="#ppt_w"/>
                                          </p:val>
                                        </p:tav>
                                      </p:tavLst>
                                    </p:anim>
                                    <p:anim calcmode="lin" valueType="num">
                                      <p:cBhvr additive="base">
                                        <p:cTn dur="1000"/>
                                        <p:tgtEl>
                                          <p:spTgt spid="5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lang="en"/>
              <a:t>Unit Testing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Testing 101</a:t>
            </a:r>
            <a:endParaRPr/>
          </a:p>
        </p:txBody>
      </p:sp>
      <p:sp>
        <p:nvSpPr>
          <p:cNvPr id="537" name="Google Shape;537;p55"/>
          <p:cNvSpPr txBox="1"/>
          <p:nvPr/>
        </p:nvSpPr>
        <p:spPr>
          <a:xfrm>
            <a:off x="1181025" y="1247250"/>
            <a:ext cx="6567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Steps: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Create a new file with the </a:t>
            </a:r>
            <a:r>
              <a:rPr lang="en">
                <a:latin typeface="Proxima Nova"/>
                <a:ea typeface="Proxima Nova"/>
                <a:cs typeface="Proxima Nova"/>
                <a:sym typeface="Proxima Nova"/>
              </a:rPr>
              <a:t>suffix</a:t>
            </a:r>
            <a:r>
              <a:rPr lang="en">
                <a:latin typeface="Proxima Nova"/>
                <a:ea typeface="Proxima Nova"/>
                <a:cs typeface="Proxima Nova"/>
                <a:sym typeface="Proxima Nova"/>
              </a:rPr>
              <a:t> </a:t>
            </a:r>
            <a:r>
              <a:rPr b="1" lang="en">
                <a:latin typeface="Proxima Nova"/>
                <a:ea typeface="Proxima Nova"/>
                <a:cs typeface="Proxima Nova"/>
                <a:sym typeface="Proxima Nova"/>
              </a:rPr>
              <a:t>“_test.go”</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Inside that file add a new function which signature looks like this:</a:t>
            </a:r>
            <a:br>
              <a:rPr lang="en">
                <a:latin typeface="Proxima Nova"/>
                <a:ea typeface="Proxima Nova"/>
                <a:cs typeface="Proxima Nova"/>
                <a:sym typeface="Proxima Nova"/>
              </a:rPr>
            </a:br>
            <a:r>
              <a:rPr lang="en">
                <a:latin typeface="Proxima Nova"/>
                <a:ea typeface="Proxima Nova"/>
                <a:cs typeface="Proxima Nova"/>
                <a:sym typeface="Proxima Nova"/>
              </a:rPr>
              <a:t>f</a:t>
            </a:r>
            <a:r>
              <a:rPr lang="en">
                <a:latin typeface="Proxima Nova"/>
                <a:ea typeface="Proxima Nova"/>
                <a:cs typeface="Proxima Nova"/>
                <a:sym typeface="Proxima Nova"/>
              </a:rPr>
              <a:t>unc TestSomething(t *testing.T){</a:t>
            </a:r>
            <a:br>
              <a:rPr lang="en">
                <a:latin typeface="Proxima Nova"/>
                <a:ea typeface="Proxima Nova"/>
                <a:cs typeface="Proxima Nova"/>
                <a:sym typeface="Proxima Nova"/>
              </a:rPr>
            </a:br>
            <a:r>
              <a:rPr lang="en">
                <a:latin typeface="Proxima Nova"/>
                <a:ea typeface="Proxima Nova"/>
                <a:cs typeface="Proxima Nova"/>
                <a:sym typeface="Proxima Nova"/>
              </a:rPr>
              <a:t>	//Simple test case code here.</a:t>
            </a:r>
            <a:br>
              <a:rPr lang="en">
                <a:latin typeface="Proxima Nova"/>
                <a:ea typeface="Proxima Nova"/>
                <a:cs typeface="Proxima Nova"/>
                <a:sym typeface="Proxima Nova"/>
              </a:rPr>
            </a:b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Run the command go test.</a:t>
            </a:r>
            <a:endParaRPr>
              <a:latin typeface="Proxima Nova"/>
              <a:ea typeface="Proxima Nova"/>
              <a:cs typeface="Proxima Nova"/>
              <a:sym typeface="Proxima Nova"/>
            </a:endParaRPr>
          </a:p>
        </p:txBody>
      </p:sp>
      <p:pic>
        <p:nvPicPr>
          <p:cNvPr id="538" name="Google Shape;538;p55"/>
          <p:cNvPicPr preferRelativeResize="0"/>
          <p:nvPr/>
        </p:nvPicPr>
        <p:blipFill>
          <a:blip r:embed="rId3">
            <a:alphaModFix/>
          </a:blip>
          <a:stretch>
            <a:fillRect/>
          </a:stretch>
        </p:blipFill>
        <p:spPr>
          <a:xfrm>
            <a:off x="4686300" y="2121375"/>
            <a:ext cx="2803500" cy="2803500"/>
          </a:xfrm>
          <a:prstGeom prst="rect">
            <a:avLst/>
          </a:prstGeom>
          <a:noFill/>
          <a:ln>
            <a:noFill/>
          </a:ln>
        </p:spPr>
      </p:pic>
      <p:sp>
        <p:nvSpPr>
          <p:cNvPr id="539" name="Google Shape;539;p55"/>
          <p:cNvSpPr txBox="1"/>
          <p:nvPr/>
        </p:nvSpPr>
        <p:spPr>
          <a:xfrm>
            <a:off x="967475" y="4015125"/>
            <a:ext cx="29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Pro-Tip: Vscode can generate tests.</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Testing with GoMock</a:t>
            </a:r>
            <a:endParaRPr/>
          </a:p>
        </p:txBody>
      </p:sp>
      <p:pic>
        <p:nvPicPr>
          <p:cNvPr id="545" name="Google Shape;545;p56"/>
          <p:cNvPicPr preferRelativeResize="0"/>
          <p:nvPr/>
        </p:nvPicPr>
        <p:blipFill>
          <a:blip r:embed="rId3">
            <a:alphaModFix/>
          </a:blip>
          <a:stretch>
            <a:fillRect/>
          </a:stretch>
        </p:blipFill>
        <p:spPr>
          <a:xfrm>
            <a:off x="1028700" y="1385325"/>
            <a:ext cx="2928800" cy="3395701"/>
          </a:xfrm>
          <a:prstGeom prst="rect">
            <a:avLst/>
          </a:prstGeom>
          <a:noFill/>
          <a:ln>
            <a:noFill/>
          </a:ln>
        </p:spPr>
      </p:pic>
      <p:sp>
        <p:nvSpPr>
          <p:cNvPr id="546" name="Google Shape;546;p56"/>
          <p:cNvSpPr txBox="1"/>
          <p:nvPr/>
        </p:nvSpPr>
        <p:spPr>
          <a:xfrm>
            <a:off x="3866375" y="1385325"/>
            <a:ext cx="426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 get github.com/golang/mock/gomock</a:t>
            </a:r>
            <a:endParaRPr/>
          </a:p>
          <a:p>
            <a:pPr indent="0" lvl="0" marL="0" rtl="0" algn="l">
              <a:spcBef>
                <a:spcPts val="0"/>
              </a:spcBef>
              <a:spcAft>
                <a:spcPts val="0"/>
              </a:spcAft>
              <a:buNone/>
            </a:pPr>
            <a:r>
              <a:rPr lang="en"/>
              <a:t>go get github.com/golang/mock/mockgen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57"/>
          <p:cNvPicPr preferRelativeResize="0"/>
          <p:nvPr/>
        </p:nvPicPr>
        <p:blipFill>
          <a:blip r:embed="rId3">
            <a:alphaModFix/>
          </a:blip>
          <a:stretch>
            <a:fillRect/>
          </a:stretch>
        </p:blipFill>
        <p:spPr>
          <a:xfrm>
            <a:off x="1028700" y="2180039"/>
            <a:ext cx="4657509" cy="1500955"/>
          </a:xfrm>
          <a:prstGeom prst="rect">
            <a:avLst/>
          </a:prstGeom>
          <a:noFill/>
          <a:ln>
            <a:noFill/>
          </a:ln>
        </p:spPr>
      </p:pic>
      <p:pic>
        <p:nvPicPr>
          <p:cNvPr id="552" name="Google Shape;552;p57"/>
          <p:cNvPicPr preferRelativeResize="0"/>
          <p:nvPr/>
        </p:nvPicPr>
        <p:blipFill rotWithShape="1">
          <a:blip r:embed="rId4">
            <a:alphaModFix/>
          </a:blip>
          <a:srcRect b="14045" l="22511" r="23398" t="5967"/>
          <a:stretch/>
        </p:blipFill>
        <p:spPr>
          <a:xfrm>
            <a:off x="5812025" y="2260375"/>
            <a:ext cx="1698175" cy="1883300"/>
          </a:xfrm>
          <a:prstGeom prst="rect">
            <a:avLst/>
          </a:prstGeom>
          <a:noFill/>
          <a:ln>
            <a:noFill/>
          </a:ln>
        </p:spPr>
      </p:pic>
      <p:sp>
        <p:nvSpPr>
          <p:cNvPr id="553" name="Google Shape;553;p57"/>
          <p:cNvSpPr/>
          <p:nvPr/>
        </p:nvSpPr>
        <p:spPr>
          <a:xfrm>
            <a:off x="566400" y="4091200"/>
            <a:ext cx="6791400" cy="656100"/>
          </a:xfrm>
          <a:prstGeom prst="roundRect">
            <a:avLst>
              <a:gd fmla="val 16667" name="adj"/>
            </a:avLst>
          </a:prstGeom>
          <a:gradFill>
            <a:gsLst>
              <a:gs pos="0">
                <a:srgbClr val="4D4D4D"/>
              </a:gs>
              <a:gs pos="100000">
                <a:srgbClr val="00000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solidFill>
                  <a:srgbClr val="902E57"/>
                </a:solidFill>
              </a:rPr>
              <a:t>Flash Question!</a:t>
            </a:r>
            <a:endParaRPr>
              <a:solidFill>
                <a:srgbClr val="902E57"/>
              </a:solidFill>
            </a:endParaRPr>
          </a:p>
        </p:txBody>
      </p:sp>
      <p:sp>
        <p:nvSpPr>
          <p:cNvPr id="555" name="Google Shape;555;p57"/>
          <p:cNvSpPr txBox="1"/>
          <p:nvPr/>
        </p:nvSpPr>
        <p:spPr>
          <a:xfrm>
            <a:off x="642600" y="4211050"/>
            <a:ext cx="6791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lang="en" sz="2800">
                <a:solidFill>
                  <a:srgbClr val="FFFFFF"/>
                </a:solidFill>
                <a:latin typeface="Proxima Nova"/>
                <a:ea typeface="Proxima Nova"/>
                <a:cs typeface="Proxima Nova"/>
                <a:sym typeface="Proxima Nova"/>
              </a:rPr>
              <a:t>Answer </a:t>
            </a:r>
            <a:r>
              <a:rPr b="1" lang="en" sz="2800">
                <a:solidFill>
                  <a:srgbClr val="00FF00"/>
                </a:solidFill>
                <a:latin typeface="Proxima Nova"/>
                <a:ea typeface="Proxima Nova"/>
                <a:cs typeface="Proxima Nova"/>
                <a:sym typeface="Proxima Nova"/>
              </a:rPr>
              <a:t>Yes</a:t>
            </a:r>
            <a:r>
              <a:rPr lang="en" sz="2800">
                <a:solidFill>
                  <a:srgbClr val="FFFFFF"/>
                </a:solidFill>
                <a:latin typeface="Proxima Nova"/>
                <a:ea typeface="Proxima Nova"/>
                <a:cs typeface="Proxima Nova"/>
                <a:sym typeface="Proxima Nova"/>
              </a:rPr>
              <a:t> or </a:t>
            </a:r>
            <a:r>
              <a:rPr b="1" lang="en" sz="2800">
                <a:solidFill>
                  <a:srgbClr val="FF0000"/>
                </a:solidFill>
                <a:latin typeface="Proxima Nova"/>
                <a:ea typeface="Proxima Nova"/>
                <a:cs typeface="Proxima Nova"/>
                <a:sym typeface="Proxima Nova"/>
              </a:rPr>
              <a:t>No</a:t>
            </a:r>
            <a:r>
              <a:rPr lang="en" sz="2800">
                <a:solidFill>
                  <a:srgbClr val="FFFFFF"/>
                </a:solidFill>
                <a:latin typeface="Proxima Nova"/>
                <a:ea typeface="Proxima Nova"/>
                <a:cs typeface="Proxima Nova"/>
                <a:sym typeface="Proxima Nova"/>
              </a:rPr>
              <a:t> using </a:t>
            </a:r>
            <a:r>
              <a:rPr b="1" lang="en" sz="2800">
                <a:solidFill>
                  <a:srgbClr val="4A86E8"/>
                </a:solidFill>
                <a:latin typeface="Proxima Nova"/>
                <a:ea typeface="Proxima Nova"/>
                <a:cs typeface="Proxima Nova"/>
                <a:sym typeface="Proxima Nova"/>
              </a:rPr>
              <a:t>Zoom’s reactions</a:t>
            </a:r>
            <a:r>
              <a:rPr lang="en" sz="2800">
                <a:solidFill>
                  <a:srgbClr val="4A86E8"/>
                </a:solidFill>
                <a:latin typeface="Proxima Nova"/>
                <a:ea typeface="Proxima Nova"/>
                <a:cs typeface="Proxima Nova"/>
                <a:sym typeface="Proxima Nova"/>
              </a:rPr>
              <a:t>.</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sp>
        <p:nvSpPr>
          <p:cNvPr id="556" name="Google Shape;556;p57"/>
          <p:cNvSpPr txBox="1"/>
          <p:nvPr/>
        </p:nvSpPr>
        <p:spPr>
          <a:xfrm>
            <a:off x="566400" y="152388"/>
            <a:ext cx="69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Proxima Nova"/>
                <a:ea typeface="Proxima Nova"/>
                <a:cs typeface="Proxima Nova"/>
                <a:sym typeface="Proxima Nova"/>
              </a:rPr>
              <a:t>  ⚡️</a:t>
            </a:r>
            <a:endParaRPr sz="3000">
              <a:latin typeface="Proxima Nova"/>
              <a:ea typeface="Proxima Nova"/>
              <a:cs typeface="Proxima Nova"/>
              <a:sym typeface="Proxima Nova"/>
            </a:endParaRPr>
          </a:p>
        </p:txBody>
      </p:sp>
      <p:sp>
        <p:nvSpPr>
          <p:cNvPr id="557" name="Google Shape;557;p57"/>
          <p:cNvSpPr txBox="1"/>
          <p:nvPr/>
        </p:nvSpPr>
        <p:spPr>
          <a:xfrm>
            <a:off x="1028695" y="1412514"/>
            <a:ext cx="364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Is a good practice to let unit tests call external API’s..</a:t>
            </a:r>
            <a:endParaRPr b="1">
              <a:latin typeface="Proxima Nova"/>
              <a:ea typeface="Proxima Nova"/>
              <a:cs typeface="Proxima Nova"/>
              <a:sym typeface="Proxima Nova"/>
            </a:endParaRPr>
          </a:p>
        </p:txBody>
      </p:sp>
      <p:sp>
        <p:nvSpPr>
          <p:cNvPr id="558" name="Google Shape;558;p57"/>
          <p:cNvSpPr txBox="1"/>
          <p:nvPr/>
        </p:nvSpPr>
        <p:spPr>
          <a:xfrm>
            <a:off x="2957250" y="4211050"/>
            <a:ext cx="623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b="1" lang="en" sz="2800">
                <a:solidFill>
                  <a:srgbClr val="FF0000"/>
                </a:solidFill>
                <a:latin typeface="Proxima Nova"/>
                <a:ea typeface="Proxima Nova"/>
                <a:cs typeface="Proxima Nova"/>
                <a:sym typeface="Proxima Nova"/>
              </a:rPr>
              <a:t>No</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pic>
        <p:nvPicPr>
          <p:cNvPr id="559" name="Google Shape;559;p57"/>
          <p:cNvPicPr preferRelativeResize="0"/>
          <p:nvPr/>
        </p:nvPicPr>
        <p:blipFill>
          <a:blip r:embed="rId5">
            <a:alphaModFix/>
          </a:blip>
          <a:stretch>
            <a:fillRect/>
          </a:stretch>
        </p:blipFill>
        <p:spPr>
          <a:xfrm>
            <a:off x="4962309" y="1764081"/>
            <a:ext cx="1104317" cy="110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55"/>
                                        </p:tgtEl>
                                      </p:cBhvr>
                                    </p:animEffect>
                                    <p:set>
                                      <p:cBhvr>
                                        <p:cTn dur="1" fill="hold">
                                          <p:stCondLst>
                                            <p:cond delay="1000"/>
                                          </p:stCondLst>
                                        </p:cTn>
                                        <p:tgtEl>
                                          <p:spTgt spid="5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23" presetSubtype="16">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1000"/>
                                        <p:tgtEl>
                                          <p:spTgt spid="559"/>
                                        </p:tgtEl>
                                        <p:attrNameLst>
                                          <p:attrName>ppt_w</p:attrName>
                                        </p:attrNameLst>
                                      </p:cBhvr>
                                      <p:tavLst>
                                        <p:tav fmla="" tm="0">
                                          <p:val>
                                            <p:strVal val="0"/>
                                          </p:val>
                                        </p:tav>
                                        <p:tav fmla="" tm="100000">
                                          <p:val>
                                            <p:strVal val="#ppt_w"/>
                                          </p:val>
                                        </p:tav>
                                      </p:tavLst>
                                    </p:anim>
                                    <p:anim calcmode="lin" valueType="num">
                                      <p:cBhvr additive="base">
                                        <p:cTn dur="1000"/>
                                        <p:tgtEl>
                                          <p:spTgt spid="5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8"/>
          <p:cNvSpPr txBox="1"/>
          <p:nvPr>
            <p:ph type="title"/>
          </p:nvPr>
        </p:nvSpPr>
        <p:spPr>
          <a:xfrm>
            <a:off x="2028900" y="530375"/>
            <a:ext cx="5740200" cy="77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sz="4800"/>
              <a:t>Q&amp;A</a:t>
            </a:r>
            <a:endParaRPr sz="4800"/>
          </a:p>
        </p:txBody>
      </p:sp>
      <p:sp>
        <p:nvSpPr>
          <p:cNvPr id="565" name="Google Shape;565;p58"/>
          <p:cNvSpPr txBox="1"/>
          <p:nvPr/>
        </p:nvSpPr>
        <p:spPr>
          <a:xfrm>
            <a:off x="962100" y="1492475"/>
            <a:ext cx="7659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Proxima Nova"/>
                <a:ea typeface="Proxima Nova"/>
                <a:cs typeface="Proxima Nova"/>
                <a:sym typeface="Proxima Nova"/>
              </a:rPr>
              <a:t>In the meanwhile please clone this repository in your local machine and prepare </a:t>
            </a:r>
            <a:r>
              <a:rPr b="1" lang="en" sz="2400">
                <a:latin typeface="Proxima Nova"/>
                <a:ea typeface="Proxima Nova"/>
                <a:cs typeface="Proxima Nova"/>
                <a:sym typeface="Proxima Nova"/>
              </a:rPr>
              <a:t>everything to code there.</a:t>
            </a:r>
            <a:r>
              <a:rPr b="1" lang="en" sz="2400">
                <a:latin typeface="Proxima Nova"/>
                <a:ea typeface="Proxima Nova"/>
                <a:cs typeface="Proxima Nova"/>
                <a:sym typeface="Proxima Nova"/>
              </a:rPr>
              <a:t> </a:t>
            </a:r>
            <a:endParaRPr b="1" sz="2400">
              <a:latin typeface="Proxima Nova"/>
              <a:ea typeface="Proxima Nova"/>
              <a:cs typeface="Proxima Nova"/>
              <a:sym typeface="Proxima Nova"/>
            </a:endParaRPr>
          </a:p>
        </p:txBody>
      </p:sp>
      <p:pic>
        <p:nvPicPr>
          <p:cNvPr id="566" name="Google Shape;566;p58"/>
          <p:cNvPicPr preferRelativeResize="0"/>
          <p:nvPr/>
        </p:nvPicPr>
        <p:blipFill>
          <a:blip r:embed="rId3">
            <a:alphaModFix/>
          </a:blip>
          <a:stretch>
            <a:fillRect/>
          </a:stretch>
        </p:blipFill>
        <p:spPr>
          <a:xfrm>
            <a:off x="1028700" y="2602475"/>
            <a:ext cx="2143125" cy="2143125"/>
          </a:xfrm>
          <a:prstGeom prst="rect">
            <a:avLst/>
          </a:prstGeom>
          <a:noFill/>
          <a:ln>
            <a:noFill/>
          </a:ln>
        </p:spPr>
      </p:pic>
      <p:sp>
        <p:nvSpPr>
          <p:cNvPr id="567" name="Google Shape;567;p58"/>
          <p:cNvSpPr txBox="1"/>
          <p:nvPr/>
        </p:nvSpPr>
        <p:spPr>
          <a:xfrm>
            <a:off x="3415600" y="2544975"/>
            <a:ext cx="4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https://github.com/etyberick/bootcamp-workshop-w4</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9"/>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000"/>
              <a:buNone/>
            </a:pPr>
            <a:r>
              <a:rPr lang="en"/>
              <a:t>Challenge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0"/>
          <p:cNvSpPr txBox="1"/>
          <p:nvPr>
            <p:ph type="title"/>
          </p:nvPr>
        </p:nvSpPr>
        <p:spPr>
          <a:xfrm>
            <a:off x="1028700" y="552425"/>
            <a:ext cx="3543300" cy="66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t>The challenge</a:t>
            </a:r>
            <a:endParaRPr/>
          </a:p>
        </p:txBody>
      </p:sp>
      <p:sp>
        <p:nvSpPr>
          <p:cNvPr id="578" name="Google Shape;578;p60"/>
          <p:cNvSpPr txBox="1"/>
          <p:nvPr>
            <p:ph idx="4294967295" type="body"/>
          </p:nvPr>
        </p:nvSpPr>
        <p:spPr>
          <a:xfrm>
            <a:off x="993700" y="1021950"/>
            <a:ext cx="6491400" cy="33231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700">
                <a:solidFill>
                  <a:schemeClr val="dk1"/>
                </a:solidFill>
                <a:latin typeface="Arial"/>
                <a:ea typeface="Arial"/>
                <a:cs typeface="Arial"/>
                <a:sym typeface="Arial"/>
              </a:rPr>
              <a:t>Background</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chemeClr val="dk1"/>
                </a:solidFill>
                <a:latin typeface="Arial"/>
                <a:ea typeface="Arial"/>
                <a:cs typeface="Arial"/>
                <a:sym typeface="Arial"/>
              </a:rPr>
              <a:t>You're the new developer in a Go backend team and you were given a small project, an API service about geometric figures.</a:t>
            </a:r>
            <a:endParaRPr sz="11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chemeClr val="dk1"/>
                </a:solidFill>
                <a:latin typeface="Arial"/>
                <a:ea typeface="Arial"/>
                <a:cs typeface="Arial"/>
                <a:sym typeface="Arial"/>
              </a:rPr>
              <a:t>It seems that the person who made the last commit forgot to commit the last changes and it accidentally broke the project. All you know about this project is that it was made with Go-Mockery.</a:t>
            </a:r>
            <a:endParaRPr sz="1100">
              <a:solidFill>
                <a:schemeClr val="dk1"/>
              </a:solidFill>
              <a:latin typeface="Arial"/>
              <a:ea typeface="Arial"/>
              <a:cs typeface="Arial"/>
              <a:sym typeface="Arial"/>
            </a:endParaRPr>
          </a:p>
          <a:p>
            <a:pPr indent="0" lvl="0" marL="0" rtl="0" algn="l">
              <a:spcBef>
                <a:spcPts val="1800"/>
              </a:spcBef>
              <a:spcAft>
                <a:spcPts val="0"/>
              </a:spcAft>
              <a:buClr>
                <a:schemeClr val="dk1"/>
              </a:buClr>
              <a:buSzPts val="1100"/>
              <a:buFont typeface="Arial"/>
              <a:buNone/>
            </a:pPr>
            <a:r>
              <a:rPr b="1" lang="en" sz="1700">
                <a:solidFill>
                  <a:schemeClr val="dk1"/>
                </a:solidFill>
                <a:latin typeface="Arial"/>
                <a:ea typeface="Arial"/>
                <a:cs typeface="Arial"/>
                <a:sym typeface="Arial"/>
              </a:rPr>
              <a:t>The challenge</a:t>
            </a:r>
            <a:endParaRPr b="1" sz="17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100">
                <a:solidFill>
                  <a:schemeClr val="dk1"/>
                </a:solidFill>
                <a:latin typeface="Arial"/>
                <a:ea typeface="Arial"/>
                <a:cs typeface="Arial"/>
                <a:sym typeface="Arial"/>
              </a:rPr>
              <a:t>You were given the task of making 3 things:</a:t>
            </a:r>
            <a:endParaRPr sz="11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You have to make it easy to build, your team lead said explicitly that he wants to clone the project and run it by using go build, right now when the lead is trying to run the project it breaks.</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You have to change all http status codes that were declared as integers and use instead the codes in the http library.</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You have to add a test case that requests an API endpoint that doesn't exist, it must return an error 404, please don't use integers for that.</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SzPts val="1500"/>
              <a:buNone/>
            </a:pPr>
            <a:r>
              <a:t/>
            </a:r>
            <a:endParaRPr b="1" sz="17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p:nvPr/>
        </p:nvSpPr>
        <p:spPr>
          <a:xfrm>
            <a:off x="4129900" y="1606675"/>
            <a:ext cx="361800" cy="668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ph type="title"/>
          </p:nvPr>
        </p:nvSpPr>
        <p:spPr>
          <a:xfrm>
            <a:off x="4625725" y="1503975"/>
            <a:ext cx="2167500" cy="5343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2200"/>
              <a:buNone/>
            </a:pPr>
            <a:r>
              <a:t/>
            </a:r>
            <a:endParaRPr sz="3200"/>
          </a:p>
          <a:p>
            <a:pPr indent="0" lvl="0" marL="0" rtl="0" algn="l">
              <a:lnSpc>
                <a:spcPct val="100000"/>
              </a:lnSpc>
              <a:spcBef>
                <a:spcPts val="0"/>
              </a:spcBef>
              <a:spcAft>
                <a:spcPts val="0"/>
              </a:spcAft>
              <a:buSzPts val="2200"/>
              <a:buNone/>
            </a:pPr>
            <a:r>
              <a:rPr lang="en" sz="3200"/>
              <a:t>Erick López</a:t>
            </a:r>
            <a:endParaRPr sz="3200"/>
          </a:p>
        </p:txBody>
      </p:sp>
      <p:sp>
        <p:nvSpPr>
          <p:cNvPr id="305" name="Google Shape;305;p34"/>
          <p:cNvSpPr txBox="1"/>
          <p:nvPr/>
        </p:nvSpPr>
        <p:spPr>
          <a:xfrm>
            <a:off x="4572000" y="2114475"/>
            <a:ext cx="390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 Graduated in this bootcamp.</a:t>
            </a:r>
            <a:endParaRPr b="1" sz="2000">
              <a:latin typeface="Proxima Nova"/>
              <a:ea typeface="Proxima Nova"/>
              <a:cs typeface="Proxima Nova"/>
              <a:sym typeface="Proxima Nova"/>
            </a:endParaRPr>
          </a:p>
        </p:txBody>
      </p:sp>
      <p:sp>
        <p:nvSpPr>
          <p:cNvPr id="306" name="Google Shape;306;p34"/>
          <p:cNvSpPr txBox="1"/>
          <p:nvPr/>
        </p:nvSpPr>
        <p:spPr>
          <a:xfrm>
            <a:off x="5766025" y="3819800"/>
            <a:ext cx="199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 </a:t>
            </a:r>
            <a:r>
              <a:rPr b="1" lang="en" sz="1800">
                <a:latin typeface="Proxima Nova"/>
                <a:ea typeface="Proxima Nova"/>
                <a:cs typeface="Proxima Nova"/>
                <a:sym typeface="Proxima Nova"/>
              </a:rPr>
              <a:t>I love games!</a:t>
            </a:r>
            <a:endParaRPr b="1" sz="1800">
              <a:latin typeface="Proxima Nova"/>
              <a:ea typeface="Proxima Nova"/>
              <a:cs typeface="Proxima Nova"/>
              <a:sym typeface="Proxima Nova"/>
            </a:endParaRPr>
          </a:p>
        </p:txBody>
      </p:sp>
      <p:sp>
        <p:nvSpPr>
          <p:cNvPr id="307" name="Google Shape;307;p34"/>
          <p:cNvSpPr txBox="1"/>
          <p:nvPr/>
        </p:nvSpPr>
        <p:spPr>
          <a:xfrm>
            <a:off x="4900725" y="2652375"/>
            <a:ext cx="390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a:t>
            </a:r>
            <a:r>
              <a:rPr b="1" lang="en" sz="1800">
                <a:latin typeface="Proxima Nova"/>
                <a:ea typeface="Proxima Nova"/>
                <a:cs typeface="Proxima Nova"/>
                <a:sym typeface="Proxima Nova"/>
              </a:rPr>
              <a:t> 3 Years using Go.</a:t>
            </a:r>
            <a:endParaRPr b="1" sz="2000">
              <a:latin typeface="Proxima Nova"/>
              <a:ea typeface="Proxima Nova"/>
              <a:cs typeface="Proxima Nova"/>
              <a:sym typeface="Proxima Nova"/>
            </a:endParaRPr>
          </a:p>
        </p:txBody>
      </p:sp>
      <p:sp>
        <p:nvSpPr>
          <p:cNvPr id="308" name="Google Shape;308;p34"/>
          <p:cNvSpPr txBox="1"/>
          <p:nvPr/>
        </p:nvSpPr>
        <p:spPr>
          <a:xfrm>
            <a:off x="5301850" y="3233838"/>
            <a:ext cx="390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Proxima Nova"/>
                <a:ea typeface="Proxima Nova"/>
                <a:cs typeface="Proxima Nova"/>
                <a:sym typeface="Proxima Nova"/>
              </a:rPr>
              <a:t>🏴‍☠️</a:t>
            </a:r>
            <a:r>
              <a:rPr b="1" lang="en" sz="1800">
                <a:latin typeface="Proxima Nova"/>
                <a:ea typeface="Proxima Nova"/>
                <a:cs typeface="Proxima Nova"/>
                <a:sym typeface="Proxima Nova"/>
              </a:rPr>
              <a:t> InfoSec Enthusiast.</a:t>
            </a:r>
            <a:endParaRPr b="1" sz="2000">
              <a:latin typeface="Proxima Nova"/>
              <a:ea typeface="Proxima Nova"/>
              <a:cs typeface="Proxima Nova"/>
              <a:sym typeface="Proxima Nova"/>
            </a:endParaRPr>
          </a:p>
        </p:txBody>
      </p:sp>
      <p:sp>
        <p:nvSpPr>
          <p:cNvPr id="309" name="Google Shape;309;p34"/>
          <p:cNvSpPr txBox="1"/>
          <p:nvPr/>
        </p:nvSpPr>
        <p:spPr>
          <a:xfrm>
            <a:off x="6747350" y="4481600"/>
            <a:ext cx="1994700" cy="36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9900FF"/>
                </a:solidFill>
              </a:rPr>
              <a:t>@Erick G. Lopez Siordia</a:t>
            </a:r>
            <a:endParaRPr b="1" sz="1800">
              <a:solidFill>
                <a:srgbClr val="9900FF"/>
              </a:solidFill>
              <a:latin typeface="Proxima Nova"/>
              <a:ea typeface="Proxima Nova"/>
              <a:cs typeface="Proxima Nova"/>
              <a:sym typeface="Proxima Nova"/>
            </a:endParaRPr>
          </a:p>
        </p:txBody>
      </p:sp>
      <p:pic>
        <p:nvPicPr>
          <p:cNvPr id="310" name="Google Shape;310;p34"/>
          <p:cNvPicPr preferRelativeResize="0"/>
          <p:nvPr/>
        </p:nvPicPr>
        <p:blipFill rotWithShape="1">
          <a:blip r:embed="rId3">
            <a:alphaModFix/>
          </a:blip>
          <a:srcRect b="0" l="22026" r="21739" t="0"/>
          <a:stretch/>
        </p:blipFill>
        <p:spPr>
          <a:xfrm>
            <a:off x="6385675" y="4481600"/>
            <a:ext cx="361675" cy="361800"/>
          </a:xfrm>
          <a:prstGeom prst="rect">
            <a:avLst/>
          </a:prstGeom>
          <a:noFill/>
          <a:ln cap="flat" cmpd="sng" w="9525">
            <a:solidFill>
              <a:schemeClr val="dk2"/>
            </a:solidFill>
            <a:prstDash val="solid"/>
            <a:round/>
            <a:headEnd len="sm" w="sm" type="none"/>
            <a:tailEnd len="sm" w="sm" type="none"/>
          </a:ln>
        </p:spPr>
      </p:pic>
      <p:sp>
        <p:nvSpPr>
          <p:cNvPr id="311" name="Google Shape;311;p34"/>
          <p:cNvSpPr txBox="1"/>
          <p:nvPr/>
        </p:nvSpPr>
        <p:spPr>
          <a:xfrm>
            <a:off x="6787250" y="1569700"/>
            <a:ext cx="216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902E57"/>
                </a:solidFill>
                <a:latin typeface="Proxima Nova Extrabold"/>
                <a:ea typeface="Proxima Nova Extrabold"/>
                <a:cs typeface="Proxima Nova Extrabold"/>
                <a:sym typeface="Proxima Nova Extrabold"/>
              </a:rPr>
              <a:t>(He/Him)</a:t>
            </a:r>
            <a:endParaRPr sz="2200">
              <a:solidFill>
                <a:srgbClr val="902E57"/>
              </a:solidFill>
              <a:latin typeface="Proxima Nova Extrabold"/>
              <a:ea typeface="Proxima Nova Extrabold"/>
              <a:cs typeface="Proxima Nova Extrabold"/>
              <a:sym typeface="Proxima Nova Extrabold"/>
            </a:endParaRPr>
          </a:p>
        </p:txBody>
      </p:sp>
      <p:pic>
        <p:nvPicPr>
          <p:cNvPr id="312" name="Google Shape;312;p34"/>
          <p:cNvPicPr preferRelativeResize="0"/>
          <p:nvPr/>
        </p:nvPicPr>
        <p:blipFill rotWithShape="1">
          <a:blip r:embed="rId4">
            <a:alphaModFix/>
          </a:blip>
          <a:srcRect b="0" l="0" r="0" t="22438"/>
          <a:stretch/>
        </p:blipFill>
        <p:spPr>
          <a:xfrm>
            <a:off x="1131675" y="609450"/>
            <a:ext cx="2370850" cy="3989549"/>
          </a:xfrm>
          <a:prstGeom prst="rect">
            <a:avLst/>
          </a:prstGeom>
          <a:noFill/>
          <a:ln>
            <a:noFill/>
          </a:ln>
          <a:effectLst>
            <a:outerShdw blurRad="157163" rotWithShape="0" algn="bl" dist="114300">
              <a:srgbClr val="000000">
                <a:alpha val="52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nvSpPr>
        <p:spPr>
          <a:xfrm>
            <a:off x="1676400" y="1389250"/>
            <a:ext cx="6603000" cy="3657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chemeClr val="dk1"/>
              </a:buClr>
              <a:buSzPts val="1100"/>
              <a:buFont typeface="Arial"/>
              <a:buNone/>
            </a:pPr>
            <a:r>
              <a:rPr b="0" i="0" lang="en" sz="1800" u="none" cap="none" strike="noStrike">
                <a:solidFill>
                  <a:srgbClr val="434343"/>
                </a:solidFill>
                <a:latin typeface="Proxima Nova"/>
                <a:ea typeface="Proxima Nova"/>
                <a:cs typeface="Proxima Nova"/>
                <a:sym typeface="Proxima Nova"/>
              </a:rPr>
              <a:t>Identify yourself in Zoom, using your name and last name.</a:t>
            </a:r>
            <a:endParaRPr b="0" i="0" sz="1800" u="none" cap="none" strike="noStrike">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1800" u="none" cap="none" strike="noStrike">
              <a:solidFill>
                <a:srgbClr val="434343"/>
              </a:solidFill>
              <a:latin typeface="Proxima Nova"/>
              <a:ea typeface="Proxima Nova"/>
              <a:cs typeface="Proxima Nova"/>
              <a:sym typeface="Proxima Nova"/>
            </a:endParaRPr>
          </a:p>
        </p:txBody>
      </p:sp>
      <p:sp>
        <p:nvSpPr>
          <p:cNvPr id="318" name="Google Shape;318;p35"/>
          <p:cNvSpPr txBox="1"/>
          <p:nvPr>
            <p:ph idx="4294967295" type="title"/>
          </p:nvPr>
        </p:nvSpPr>
        <p:spPr>
          <a:xfrm>
            <a:off x="622700" y="345104"/>
            <a:ext cx="4225200" cy="49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b="0" lang="en" sz="2600">
                <a:solidFill>
                  <a:srgbClr val="902E57"/>
                </a:solidFill>
                <a:latin typeface="Proxima Nova Extrabold"/>
                <a:ea typeface="Proxima Nova Extrabold"/>
                <a:cs typeface="Proxima Nova Extrabold"/>
                <a:sym typeface="Proxima Nova Extrabold"/>
              </a:rPr>
              <a:t>Important Notes</a:t>
            </a:r>
            <a:endParaRPr/>
          </a:p>
        </p:txBody>
      </p:sp>
      <p:pic>
        <p:nvPicPr>
          <p:cNvPr id="319" name="Google Shape;319;p35"/>
          <p:cNvPicPr preferRelativeResize="0"/>
          <p:nvPr/>
        </p:nvPicPr>
        <p:blipFill rotWithShape="1">
          <a:blip r:embed="rId3">
            <a:alphaModFix/>
          </a:blip>
          <a:srcRect b="0" l="0" r="0" t="0"/>
          <a:stretch/>
        </p:blipFill>
        <p:spPr>
          <a:xfrm>
            <a:off x="1054643" y="1351603"/>
            <a:ext cx="365760" cy="365760"/>
          </a:xfrm>
          <a:prstGeom prst="rect">
            <a:avLst/>
          </a:prstGeom>
          <a:noFill/>
          <a:ln>
            <a:noFill/>
          </a:ln>
        </p:spPr>
      </p:pic>
      <p:pic>
        <p:nvPicPr>
          <p:cNvPr id="320" name="Google Shape;320;p35"/>
          <p:cNvPicPr preferRelativeResize="0"/>
          <p:nvPr/>
        </p:nvPicPr>
        <p:blipFill rotWithShape="1">
          <a:blip r:embed="rId4">
            <a:alphaModFix/>
          </a:blip>
          <a:srcRect b="0" l="0" r="0" t="0"/>
          <a:stretch/>
        </p:blipFill>
        <p:spPr>
          <a:xfrm>
            <a:off x="1054650" y="3241010"/>
            <a:ext cx="365760" cy="365760"/>
          </a:xfrm>
          <a:prstGeom prst="rect">
            <a:avLst/>
          </a:prstGeom>
          <a:noFill/>
          <a:ln>
            <a:noFill/>
          </a:ln>
        </p:spPr>
      </p:pic>
      <p:pic>
        <p:nvPicPr>
          <p:cNvPr id="321" name="Google Shape;321;p35"/>
          <p:cNvPicPr preferRelativeResize="0"/>
          <p:nvPr/>
        </p:nvPicPr>
        <p:blipFill rotWithShape="1">
          <a:blip r:embed="rId5">
            <a:alphaModFix/>
          </a:blip>
          <a:srcRect b="0" l="0" r="0" t="0"/>
          <a:stretch/>
        </p:blipFill>
        <p:spPr>
          <a:xfrm>
            <a:off x="1029800" y="2611850"/>
            <a:ext cx="365760" cy="308078"/>
          </a:xfrm>
          <a:prstGeom prst="rect">
            <a:avLst/>
          </a:prstGeom>
          <a:noFill/>
          <a:ln>
            <a:noFill/>
          </a:ln>
        </p:spPr>
      </p:pic>
      <p:pic>
        <p:nvPicPr>
          <p:cNvPr id="322" name="Google Shape;322;p35"/>
          <p:cNvPicPr preferRelativeResize="0"/>
          <p:nvPr/>
        </p:nvPicPr>
        <p:blipFill rotWithShape="1">
          <a:blip r:embed="rId6">
            <a:alphaModFix/>
          </a:blip>
          <a:srcRect b="0" l="0" r="0" t="0"/>
          <a:stretch/>
        </p:blipFill>
        <p:spPr>
          <a:xfrm>
            <a:off x="1054650" y="1981725"/>
            <a:ext cx="365760" cy="365760"/>
          </a:xfrm>
          <a:prstGeom prst="rect">
            <a:avLst/>
          </a:prstGeom>
          <a:noFill/>
          <a:ln>
            <a:noFill/>
          </a:ln>
        </p:spPr>
      </p:pic>
      <p:pic>
        <p:nvPicPr>
          <p:cNvPr id="323" name="Google Shape;323;p35"/>
          <p:cNvPicPr preferRelativeResize="0"/>
          <p:nvPr/>
        </p:nvPicPr>
        <p:blipFill rotWithShape="1">
          <a:blip r:embed="rId7">
            <a:alphaModFix/>
          </a:blip>
          <a:srcRect b="0" l="0" r="0" t="0"/>
          <a:stretch/>
        </p:blipFill>
        <p:spPr>
          <a:xfrm>
            <a:off x="1054647" y="3881525"/>
            <a:ext cx="365760" cy="344032"/>
          </a:xfrm>
          <a:prstGeom prst="rect">
            <a:avLst/>
          </a:prstGeom>
          <a:noFill/>
          <a:ln>
            <a:noFill/>
          </a:ln>
        </p:spPr>
      </p:pic>
      <p:sp>
        <p:nvSpPr>
          <p:cNvPr id="324" name="Google Shape;324;p35"/>
          <p:cNvSpPr txBox="1"/>
          <p:nvPr/>
        </p:nvSpPr>
        <p:spPr>
          <a:xfrm>
            <a:off x="1600200" y="1933750"/>
            <a:ext cx="6603000" cy="461700"/>
          </a:xfrm>
          <a:prstGeom prst="rect">
            <a:avLst/>
          </a:prstGeom>
          <a:noFill/>
          <a:ln>
            <a:noFill/>
          </a:ln>
        </p:spPr>
        <p:txBody>
          <a:bodyPr anchorCtr="0" anchor="t" bIns="91425" lIns="91425" spcFirstLastPara="1" rIns="91425" wrap="square" tIns="91425">
            <a:spAutoFit/>
          </a:bodyPr>
          <a:lstStyle/>
          <a:p>
            <a:pPr indent="0" lvl="0" marL="0" rtl="0" algn="l">
              <a:lnSpc>
                <a:spcPct val="230000"/>
              </a:lnSpc>
              <a:spcBef>
                <a:spcPts val="0"/>
              </a:spcBef>
              <a:spcAft>
                <a:spcPts val="0"/>
              </a:spcAft>
              <a:buNone/>
            </a:pPr>
            <a:r>
              <a:rPr lang="en" sz="1800">
                <a:solidFill>
                  <a:srgbClr val="434343"/>
                </a:solidFill>
                <a:latin typeface="Proxima Nova"/>
                <a:ea typeface="Proxima Nova"/>
                <a:cs typeface="Proxima Nova"/>
                <a:sym typeface="Proxima Nova"/>
              </a:rPr>
              <a:t>Mute your microphone along the course.</a:t>
            </a:r>
            <a:endParaRPr/>
          </a:p>
        </p:txBody>
      </p:sp>
      <p:sp>
        <p:nvSpPr>
          <p:cNvPr id="325" name="Google Shape;325;p35"/>
          <p:cNvSpPr txBox="1"/>
          <p:nvPr/>
        </p:nvSpPr>
        <p:spPr>
          <a:xfrm>
            <a:off x="1600200" y="2574250"/>
            <a:ext cx="6108000" cy="461700"/>
          </a:xfrm>
          <a:prstGeom prst="rect">
            <a:avLst/>
          </a:prstGeom>
          <a:noFill/>
          <a:ln>
            <a:noFill/>
          </a:ln>
        </p:spPr>
        <p:txBody>
          <a:bodyPr anchorCtr="0" anchor="t" bIns="91425" lIns="91425" spcFirstLastPara="1" rIns="91425" wrap="square" tIns="91425">
            <a:spAutoFit/>
          </a:bodyPr>
          <a:lstStyle/>
          <a:p>
            <a:pPr indent="0" lvl="0" marL="0" rtl="0" algn="l">
              <a:lnSpc>
                <a:spcPct val="230000"/>
              </a:lnSpc>
              <a:spcBef>
                <a:spcPts val="0"/>
              </a:spcBef>
              <a:spcAft>
                <a:spcPts val="0"/>
              </a:spcAft>
              <a:buNone/>
            </a:pPr>
            <a:r>
              <a:rPr lang="en" sz="1800">
                <a:solidFill>
                  <a:srgbClr val="434343"/>
                </a:solidFill>
                <a:latin typeface="Proxima Nova"/>
                <a:ea typeface="Proxima Nova"/>
                <a:cs typeface="Proxima Nova"/>
                <a:sym typeface="Proxima Nova"/>
              </a:rPr>
              <a:t>Use the chat for questions </a:t>
            </a:r>
            <a:r>
              <a:rPr lang="en" sz="1800">
                <a:solidFill>
                  <a:srgbClr val="434343"/>
                </a:solidFill>
                <a:latin typeface="Proxima Nova"/>
                <a:ea typeface="Proxima Nova"/>
                <a:cs typeface="Proxima Nova"/>
                <a:sym typeface="Proxima Nova"/>
              </a:rPr>
              <a:t>during the Q&amp;A sections.</a:t>
            </a:r>
            <a:r>
              <a:rPr lang="en" sz="1800">
                <a:solidFill>
                  <a:srgbClr val="434343"/>
                </a:solidFill>
                <a:latin typeface="Proxima Nova"/>
                <a:ea typeface="Proxima Nova"/>
                <a:cs typeface="Proxima Nova"/>
                <a:sym typeface="Proxima Nova"/>
              </a:rPr>
              <a:t> </a:t>
            </a:r>
            <a:endParaRPr/>
          </a:p>
        </p:txBody>
      </p:sp>
      <p:sp>
        <p:nvSpPr>
          <p:cNvPr id="326" name="Google Shape;326;p35"/>
          <p:cNvSpPr txBox="1"/>
          <p:nvPr/>
        </p:nvSpPr>
        <p:spPr>
          <a:xfrm>
            <a:off x="1653750" y="3214750"/>
            <a:ext cx="6495900" cy="461700"/>
          </a:xfrm>
          <a:prstGeom prst="rect">
            <a:avLst/>
          </a:prstGeom>
          <a:noFill/>
          <a:ln>
            <a:noFill/>
          </a:ln>
        </p:spPr>
        <p:txBody>
          <a:bodyPr anchorCtr="0" anchor="t" bIns="91425" lIns="91425" spcFirstLastPara="1" rIns="91425" wrap="square" tIns="91425">
            <a:spAutoFit/>
          </a:bodyPr>
          <a:lstStyle/>
          <a:p>
            <a:pPr indent="0" lvl="0" marL="0" rtl="0" algn="l">
              <a:lnSpc>
                <a:spcPct val="230000"/>
              </a:lnSpc>
              <a:spcBef>
                <a:spcPts val="0"/>
              </a:spcBef>
              <a:spcAft>
                <a:spcPts val="0"/>
              </a:spcAft>
              <a:buNone/>
            </a:pPr>
            <a:r>
              <a:rPr lang="en" sz="1800">
                <a:solidFill>
                  <a:srgbClr val="434343"/>
                </a:solidFill>
                <a:latin typeface="Proxima Nova"/>
                <a:ea typeface="Proxima Nova"/>
                <a:cs typeface="Proxima Nova"/>
                <a:sym typeface="Proxima Nova"/>
              </a:rPr>
              <a:t>Focus your questions on the presented topic.</a:t>
            </a:r>
            <a:endParaRPr/>
          </a:p>
        </p:txBody>
      </p:sp>
      <p:sp>
        <p:nvSpPr>
          <p:cNvPr id="327" name="Google Shape;327;p35"/>
          <p:cNvSpPr txBox="1"/>
          <p:nvPr/>
        </p:nvSpPr>
        <p:spPr>
          <a:xfrm>
            <a:off x="1653750" y="3855250"/>
            <a:ext cx="6269400" cy="461700"/>
          </a:xfrm>
          <a:prstGeom prst="rect">
            <a:avLst/>
          </a:prstGeom>
          <a:noFill/>
          <a:ln>
            <a:noFill/>
          </a:ln>
        </p:spPr>
        <p:txBody>
          <a:bodyPr anchorCtr="0" anchor="t" bIns="91425" lIns="91425" spcFirstLastPara="1" rIns="91425" wrap="square" tIns="91425">
            <a:spAutoFit/>
          </a:bodyPr>
          <a:lstStyle/>
          <a:p>
            <a:pPr indent="0" lvl="0" marL="0" rtl="0" algn="l">
              <a:lnSpc>
                <a:spcPct val="230000"/>
              </a:lnSpc>
              <a:spcBef>
                <a:spcPts val="0"/>
              </a:spcBef>
              <a:spcAft>
                <a:spcPts val="0"/>
              </a:spcAft>
              <a:buNone/>
            </a:pPr>
            <a:r>
              <a:rPr lang="en" sz="1800">
                <a:solidFill>
                  <a:srgbClr val="434343"/>
                </a:solidFill>
                <a:latin typeface="Proxima Nova"/>
                <a:ea typeface="Proxima Nova"/>
                <a:cs typeface="Proxima Nova"/>
                <a:sym typeface="Proxima Nova"/>
              </a:rPr>
              <a:t>Turn off your camera in case of connection issues.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2700"/>
                                        <p:tgtEl>
                                          <p:spTgt spid="326"/>
                                        </p:tgtEl>
                                      </p:cBhvr>
                                    </p:animEffect>
                                  </p:childTnLst>
                                </p:cTn>
                              </p:par>
                            </p:childTnLst>
                          </p:cTn>
                        </p:par>
                        <p:par>
                          <p:cTn fill="hold">
                            <p:stCondLst>
                              <p:cond delay="5700"/>
                            </p:stCondLst>
                            <p:childTnLst>
                              <p:par>
                                <p:cTn fill="hold" nodeType="after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p:nvPr/>
        </p:nvSpPr>
        <p:spPr>
          <a:xfrm>
            <a:off x="1041425" y="1955950"/>
            <a:ext cx="3361200" cy="1955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6"/>
          <p:cNvPicPr preferRelativeResize="0"/>
          <p:nvPr/>
        </p:nvPicPr>
        <p:blipFill>
          <a:blip r:embed="rId3">
            <a:alphaModFix/>
          </a:blip>
          <a:stretch>
            <a:fillRect/>
          </a:stretch>
        </p:blipFill>
        <p:spPr>
          <a:xfrm>
            <a:off x="1041450" y="1957650"/>
            <a:ext cx="3361150" cy="1955575"/>
          </a:xfrm>
          <a:prstGeom prst="rect">
            <a:avLst/>
          </a:prstGeom>
          <a:noFill/>
          <a:ln>
            <a:noFill/>
          </a:ln>
        </p:spPr>
      </p:pic>
      <p:pic>
        <p:nvPicPr>
          <p:cNvPr id="334" name="Google Shape;334;p36"/>
          <p:cNvPicPr preferRelativeResize="0"/>
          <p:nvPr/>
        </p:nvPicPr>
        <p:blipFill rotWithShape="1">
          <a:blip r:embed="rId4">
            <a:alphaModFix/>
          </a:blip>
          <a:srcRect b="14045" l="22511" r="23398" t="5967"/>
          <a:stretch/>
        </p:blipFill>
        <p:spPr>
          <a:xfrm>
            <a:off x="5812025" y="2260375"/>
            <a:ext cx="1698175" cy="1883300"/>
          </a:xfrm>
          <a:prstGeom prst="rect">
            <a:avLst/>
          </a:prstGeom>
          <a:noFill/>
          <a:ln>
            <a:noFill/>
          </a:ln>
        </p:spPr>
      </p:pic>
      <p:sp>
        <p:nvSpPr>
          <p:cNvPr id="335" name="Google Shape;335;p36"/>
          <p:cNvSpPr/>
          <p:nvPr/>
        </p:nvSpPr>
        <p:spPr>
          <a:xfrm>
            <a:off x="566400" y="4091200"/>
            <a:ext cx="6791400" cy="656100"/>
          </a:xfrm>
          <a:prstGeom prst="roundRect">
            <a:avLst>
              <a:gd fmla="val 16667" name="adj"/>
            </a:avLst>
          </a:prstGeom>
          <a:gradFill>
            <a:gsLst>
              <a:gs pos="0">
                <a:srgbClr val="4D4D4D"/>
              </a:gs>
              <a:gs pos="100000">
                <a:srgbClr val="00000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txBox="1"/>
          <p:nvPr>
            <p:ph type="title"/>
          </p:nvPr>
        </p:nvSpPr>
        <p:spPr>
          <a:xfrm>
            <a:off x="1028700" y="766050"/>
            <a:ext cx="4188000" cy="478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lang="en">
                <a:solidFill>
                  <a:srgbClr val="902E57"/>
                </a:solidFill>
              </a:rPr>
              <a:t>Flash Question!</a:t>
            </a:r>
            <a:endParaRPr>
              <a:solidFill>
                <a:srgbClr val="902E57"/>
              </a:solidFill>
            </a:endParaRPr>
          </a:p>
        </p:txBody>
      </p:sp>
      <p:sp>
        <p:nvSpPr>
          <p:cNvPr id="337" name="Google Shape;337;p36"/>
          <p:cNvSpPr txBox="1"/>
          <p:nvPr/>
        </p:nvSpPr>
        <p:spPr>
          <a:xfrm>
            <a:off x="642600" y="4211050"/>
            <a:ext cx="6791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lang="en" sz="2800">
                <a:solidFill>
                  <a:srgbClr val="FFFFFF"/>
                </a:solidFill>
                <a:latin typeface="Proxima Nova"/>
                <a:ea typeface="Proxima Nova"/>
                <a:cs typeface="Proxima Nova"/>
                <a:sym typeface="Proxima Nova"/>
              </a:rPr>
              <a:t>Answer </a:t>
            </a:r>
            <a:r>
              <a:rPr b="1" lang="en" sz="2800">
                <a:solidFill>
                  <a:srgbClr val="00FF00"/>
                </a:solidFill>
                <a:latin typeface="Proxima Nova"/>
                <a:ea typeface="Proxima Nova"/>
                <a:cs typeface="Proxima Nova"/>
                <a:sym typeface="Proxima Nova"/>
              </a:rPr>
              <a:t>Yes</a:t>
            </a:r>
            <a:r>
              <a:rPr lang="en" sz="2800">
                <a:solidFill>
                  <a:srgbClr val="FFFFFF"/>
                </a:solidFill>
                <a:latin typeface="Proxima Nova"/>
                <a:ea typeface="Proxima Nova"/>
                <a:cs typeface="Proxima Nova"/>
                <a:sym typeface="Proxima Nova"/>
              </a:rPr>
              <a:t> or </a:t>
            </a:r>
            <a:r>
              <a:rPr b="1" lang="en" sz="2800">
                <a:solidFill>
                  <a:srgbClr val="FF0000"/>
                </a:solidFill>
                <a:latin typeface="Proxima Nova"/>
                <a:ea typeface="Proxima Nova"/>
                <a:cs typeface="Proxima Nova"/>
                <a:sym typeface="Proxima Nova"/>
              </a:rPr>
              <a:t>No</a:t>
            </a:r>
            <a:r>
              <a:rPr lang="en" sz="2800">
                <a:solidFill>
                  <a:srgbClr val="FFFFFF"/>
                </a:solidFill>
                <a:latin typeface="Proxima Nova"/>
                <a:ea typeface="Proxima Nova"/>
                <a:cs typeface="Proxima Nova"/>
                <a:sym typeface="Proxima Nova"/>
              </a:rPr>
              <a:t> using </a:t>
            </a:r>
            <a:r>
              <a:rPr b="1" lang="en" sz="2800">
                <a:solidFill>
                  <a:srgbClr val="4A86E8"/>
                </a:solidFill>
                <a:latin typeface="Proxima Nova"/>
                <a:ea typeface="Proxima Nova"/>
                <a:cs typeface="Proxima Nova"/>
                <a:sym typeface="Proxima Nova"/>
              </a:rPr>
              <a:t>Zoom’s reactions</a:t>
            </a:r>
            <a:r>
              <a:rPr lang="en" sz="2800">
                <a:solidFill>
                  <a:srgbClr val="4A86E8"/>
                </a:solidFill>
                <a:latin typeface="Proxima Nova"/>
                <a:ea typeface="Proxima Nova"/>
                <a:cs typeface="Proxima Nova"/>
                <a:sym typeface="Proxima Nova"/>
              </a:rPr>
              <a:t>.</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sp>
        <p:nvSpPr>
          <p:cNvPr id="338" name="Google Shape;338;p36"/>
          <p:cNvSpPr txBox="1"/>
          <p:nvPr/>
        </p:nvSpPr>
        <p:spPr>
          <a:xfrm>
            <a:off x="566400" y="152388"/>
            <a:ext cx="690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Proxima Nova"/>
                <a:ea typeface="Proxima Nova"/>
                <a:cs typeface="Proxima Nova"/>
                <a:sym typeface="Proxima Nova"/>
              </a:rPr>
              <a:t>  ⚡️</a:t>
            </a:r>
            <a:endParaRPr sz="3000">
              <a:latin typeface="Proxima Nova"/>
              <a:ea typeface="Proxima Nova"/>
              <a:cs typeface="Proxima Nova"/>
              <a:sym typeface="Proxima Nova"/>
            </a:endParaRPr>
          </a:p>
        </p:txBody>
      </p:sp>
      <p:sp>
        <p:nvSpPr>
          <p:cNvPr id="339" name="Google Shape;339;p36"/>
          <p:cNvSpPr txBox="1"/>
          <p:nvPr/>
        </p:nvSpPr>
        <p:spPr>
          <a:xfrm>
            <a:off x="1028695" y="1412514"/>
            <a:ext cx="364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a:t>
            </a:r>
            <a:r>
              <a:rPr b="1" lang="en">
                <a:latin typeface="Proxima Nova"/>
                <a:ea typeface="Proxima Nova"/>
                <a:cs typeface="Proxima Nova"/>
                <a:sym typeface="Proxima Nova"/>
              </a:rPr>
              <a:t> structure implements an interface depending on it’s members?</a:t>
            </a:r>
            <a:endParaRPr b="1">
              <a:latin typeface="Proxima Nova"/>
              <a:ea typeface="Proxima Nova"/>
              <a:cs typeface="Proxima Nova"/>
              <a:sym typeface="Proxima Nova"/>
            </a:endParaRPr>
          </a:p>
        </p:txBody>
      </p:sp>
      <p:sp>
        <p:nvSpPr>
          <p:cNvPr id="340" name="Google Shape;340;p36"/>
          <p:cNvSpPr txBox="1"/>
          <p:nvPr/>
        </p:nvSpPr>
        <p:spPr>
          <a:xfrm>
            <a:off x="2957250" y="4211050"/>
            <a:ext cx="623400" cy="568800"/>
          </a:xfrm>
          <a:prstGeom prst="rect">
            <a:avLst/>
          </a:prstGeom>
          <a:noFill/>
          <a:ln>
            <a:noFill/>
          </a:ln>
        </p:spPr>
        <p:txBody>
          <a:bodyPr anchorCtr="0" anchor="t" bIns="0" lIns="0" spcFirstLastPara="1" rIns="0" wrap="square" tIns="0">
            <a:noAutofit/>
          </a:bodyPr>
          <a:lstStyle/>
          <a:p>
            <a:pPr indent="0" lvl="0" marL="0" marR="0" rtl="0" algn="l">
              <a:lnSpc>
                <a:spcPct val="230000"/>
              </a:lnSpc>
              <a:spcBef>
                <a:spcPts val="0"/>
              </a:spcBef>
              <a:spcAft>
                <a:spcPts val="0"/>
              </a:spcAft>
              <a:buClr>
                <a:srgbClr val="000000"/>
              </a:buClr>
              <a:buSzPts val="1800"/>
              <a:buFont typeface="Arial"/>
              <a:buNone/>
            </a:pPr>
            <a:r>
              <a:rPr b="1" lang="en" sz="2800">
                <a:solidFill>
                  <a:srgbClr val="FF0000"/>
                </a:solidFill>
                <a:latin typeface="Proxima Nova"/>
                <a:ea typeface="Proxima Nova"/>
                <a:cs typeface="Proxima Nova"/>
                <a:sym typeface="Proxima Nova"/>
              </a:rPr>
              <a:t>No</a:t>
            </a:r>
            <a:endParaRPr sz="2800">
              <a:solidFill>
                <a:srgbClr val="4A86E8"/>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sz="2800">
              <a:solidFill>
                <a:srgbClr val="434343"/>
              </a:solidFill>
              <a:latin typeface="Proxima Nova"/>
              <a:ea typeface="Proxima Nova"/>
              <a:cs typeface="Proxima Nova"/>
              <a:sym typeface="Proxima Nova"/>
            </a:endParaRPr>
          </a:p>
          <a:p>
            <a:pPr indent="0" lvl="0" marL="0" marR="0" rtl="0" algn="l">
              <a:lnSpc>
                <a:spcPct val="230000"/>
              </a:lnSpc>
              <a:spcBef>
                <a:spcPts val="0"/>
              </a:spcBef>
              <a:spcAft>
                <a:spcPts val="0"/>
              </a:spcAft>
              <a:buClr>
                <a:srgbClr val="000000"/>
              </a:buClr>
              <a:buSzPts val="1800"/>
              <a:buFont typeface="Arial"/>
              <a:buNone/>
            </a:pPr>
            <a:r>
              <a:t/>
            </a:r>
            <a:endParaRPr b="0" i="0" sz="2800" u="none" cap="none" strike="noStrike">
              <a:solidFill>
                <a:srgbClr val="434343"/>
              </a:solidFill>
              <a:latin typeface="Proxima Nova"/>
              <a:ea typeface="Proxima Nova"/>
              <a:cs typeface="Proxima Nova"/>
              <a:sym typeface="Proxima Nova"/>
            </a:endParaRPr>
          </a:p>
        </p:txBody>
      </p:sp>
      <p:pic>
        <p:nvPicPr>
          <p:cNvPr id="341" name="Google Shape;341;p36"/>
          <p:cNvPicPr preferRelativeResize="0"/>
          <p:nvPr/>
        </p:nvPicPr>
        <p:blipFill>
          <a:blip r:embed="rId5">
            <a:alphaModFix/>
          </a:blip>
          <a:stretch>
            <a:fillRect/>
          </a:stretch>
        </p:blipFill>
        <p:spPr>
          <a:xfrm>
            <a:off x="1041450" y="1957650"/>
            <a:ext cx="3361145" cy="1955575"/>
          </a:xfrm>
          <a:prstGeom prst="rect">
            <a:avLst/>
          </a:prstGeom>
          <a:noFill/>
          <a:ln>
            <a:noFill/>
          </a:ln>
        </p:spPr>
      </p:pic>
      <p:pic>
        <p:nvPicPr>
          <p:cNvPr id="342" name="Google Shape;342;p36"/>
          <p:cNvPicPr preferRelativeResize="0"/>
          <p:nvPr/>
        </p:nvPicPr>
        <p:blipFill>
          <a:blip r:embed="rId6">
            <a:alphaModFix/>
          </a:blip>
          <a:stretch>
            <a:fillRect/>
          </a:stretch>
        </p:blipFill>
        <p:spPr>
          <a:xfrm>
            <a:off x="4962309" y="1764081"/>
            <a:ext cx="1104317" cy="110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7"/>
                                        </p:tgtEl>
                                      </p:cBhvr>
                                    </p:animEffect>
                                    <p:set>
                                      <p:cBhvr>
                                        <p:cTn dur="1" fill="hold">
                                          <p:stCondLst>
                                            <p:cond delay="1000"/>
                                          </p:stCondLst>
                                        </p:cTn>
                                        <p:tgtEl>
                                          <p:spTgt spid="3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ppt_w</p:attrName>
                                        </p:attrNameLst>
                                      </p:cBhvr>
                                      <p:tavLst>
                                        <p:tav fmla="" tm="0">
                                          <p:val>
                                            <p:strVal val="0"/>
                                          </p:val>
                                        </p:tav>
                                        <p:tav fmla="" tm="100000">
                                          <p:val>
                                            <p:strVal val="#ppt_w"/>
                                          </p:val>
                                        </p:tav>
                                      </p:tavLst>
                                    </p:anim>
                                    <p:anim calcmode="lin" valueType="num">
                                      <p:cBhvr additive="base">
                                        <p:cTn dur="1000"/>
                                        <p:tgtEl>
                                          <p:spTgt spid="3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p:nvPr/>
        </p:nvSpPr>
        <p:spPr>
          <a:xfrm>
            <a:off x="4053925" y="1149775"/>
            <a:ext cx="1499100" cy="3112800"/>
          </a:xfrm>
          <a:prstGeom prst="rect">
            <a:avLst/>
          </a:prstGeom>
          <a:solidFill>
            <a:srgbClr val="00B2BC"/>
          </a:solidFill>
          <a:ln>
            <a:noFill/>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Pointers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Methods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Interfaces </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Packages</a:t>
            </a:r>
            <a:endParaRPr b="0" i="0" sz="1000" u="none" cap="none" strike="noStrike">
              <a:solidFill>
                <a:schemeClr val="lt1"/>
              </a:solidFill>
              <a:latin typeface="Arial"/>
              <a:ea typeface="Arial"/>
              <a:cs typeface="Arial"/>
              <a:sym typeface="Arial"/>
            </a:endParaRPr>
          </a:p>
        </p:txBody>
      </p:sp>
      <p:sp>
        <p:nvSpPr>
          <p:cNvPr id="348" name="Google Shape;348;p37"/>
          <p:cNvSpPr txBox="1"/>
          <p:nvPr/>
        </p:nvSpPr>
        <p:spPr>
          <a:xfrm>
            <a:off x="460500" y="359025"/>
            <a:ext cx="7545000" cy="66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200" u="none" cap="none" strike="noStrike">
                <a:solidFill>
                  <a:srgbClr val="902E57"/>
                </a:solidFill>
                <a:latin typeface="Proxima Nova"/>
                <a:ea typeface="Proxima Nova"/>
                <a:cs typeface="Proxima Nova"/>
                <a:sym typeface="Proxima Nova"/>
              </a:rPr>
              <a:t>Modules</a:t>
            </a:r>
            <a:endParaRPr b="1" i="0" sz="2200" u="none" cap="none" strike="sngStrike">
              <a:solidFill>
                <a:srgbClr val="902E57"/>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535353"/>
              </a:solidFill>
              <a:latin typeface="Proxima Nova"/>
              <a:ea typeface="Proxima Nova"/>
              <a:cs typeface="Proxima Nova"/>
              <a:sym typeface="Proxima Nova"/>
            </a:endParaRPr>
          </a:p>
        </p:txBody>
      </p:sp>
      <p:sp>
        <p:nvSpPr>
          <p:cNvPr id="349" name="Google Shape;349;p37"/>
          <p:cNvSpPr/>
          <p:nvPr/>
        </p:nvSpPr>
        <p:spPr>
          <a:xfrm>
            <a:off x="830275" y="1149775"/>
            <a:ext cx="1499100" cy="3112800"/>
          </a:xfrm>
          <a:prstGeom prst="rect">
            <a:avLst/>
          </a:prstGeom>
          <a:solidFill>
            <a:srgbClr val="5353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Overview </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Golang Types, Values, Variables and Constants</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For Loops</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Conditional statements</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Multiple options conditional </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Arrays and Slices</a:t>
            </a:r>
            <a:endParaRPr b="0" i="0" sz="1000" u="none" cap="none" strike="noStrike">
              <a:solidFill>
                <a:srgbClr val="FFFFFF"/>
              </a:solidFill>
              <a:latin typeface="Arial"/>
              <a:ea typeface="Arial"/>
              <a:cs typeface="Arial"/>
              <a:sym typeface="Arial"/>
            </a:endParaRPr>
          </a:p>
          <a:p>
            <a:pPr indent="-171450" lvl="0" marL="171450" marR="0" rtl="0" algn="l">
              <a:lnSpc>
                <a:spcPct val="100000"/>
              </a:lnSpc>
              <a:spcBef>
                <a:spcPts val="0"/>
              </a:spcBef>
              <a:spcAft>
                <a:spcPts val="0"/>
              </a:spcAft>
              <a:buClr>
                <a:srgbClr val="FFFFFF"/>
              </a:buClr>
              <a:buSzPts val="1000"/>
              <a:buFont typeface="Arial"/>
              <a:buChar char="●"/>
            </a:pPr>
            <a:r>
              <a:rPr b="0" i="0" lang="en" sz="1000" u="none" cap="none" strike="noStrike">
                <a:solidFill>
                  <a:srgbClr val="FFFFFF"/>
                </a:solidFill>
                <a:latin typeface="Arial"/>
                <a:ea typeface="Arial"/>
                <a:cs typeface="Arial"/>
                <a:sym typeface="Arial"/>
              </a:rPr>
              <a:t>Architectures in Go</a:t>
            </a:r>
            <a:endParaRPr b="0" i="0" sz="800" u="none" cap="none" strike="noStrike">
              <a:solidFill>
                <a:srgbClr val="FFFFFF"/>
              </a:solidFill>
              <a:latin typeface="Arial"/>
              <a:ea typeface="Arial"/>
              <a:cs typeface="Arial"/>
              <a:sym typeface="Arial"/>
            </a:endParaRPr>
          </a:p>
        </p:txBody>
      </p:sp>
      <p:sp>
        <p:nvSpPr>
          <p:cNvPr id="350" name="Google Shape;350;p37"/>
          <p:cNvSpPr/>
          <p:nvPr/>
        </p:nvSpPr>
        <p:spPr>
          <a:xfrm>
            <a:off x="2442100" y="1149775"/>
            <a:ext cx="1499100" cy="3112800"/>
          </a:xfrm>
          <a:prstGeom prst="rect">
            <a:avLst/>
          </a:prstGeom>
          <a:solidFill>
            <a:srgbClr val="F1B434"/>
          </a:solidFill>
          <a:ln>
            <a:noFill/>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Maps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Functions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Structures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Error handling in Go</a:t>
            </a:r>
            <a:endParaRPr b="0" i="0" sz="1000" u="none" cap="none" strike="noStrike">
              <a:solidFill>
                <a:schemeClr val="lt1"/>
              </a:solidFill>
              <a:latin typeface="Arial"/>
              <a:ea typeface="Arial"/>
              <a:cs typeface="Arial"/>
              <a:sym typeface="Arial"/>
            </a:endParaRPr>
          </a:p>
        </p:txBody>
      </p:sp>
      <p:sp>
        <p:nvSpPr>
          <p:cNvPr id="351" name="Google Shape;351;p37"/>
          <p:cNvSpPr/>
          <p:nvPr/>
        </p:nvSpPr>
        <p:spPr>
          <a:xfrm>
            <a:off x="5665738" y="1149775"/>
            <a:ext cx="1499100" cy="3112800"/>
          </a:xfrm>
          <a:prstGeom prst="rect">
            <a:avLst/>
          </a:prstGeom>
          <a:solidFill>
            <a:srgbClr val="902E57"/>
          </a:solidFill>
          <a:ln>
            <a:noFill/>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Failed request handling</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Modules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Testing (unit testing)</a:t>
            </a:r>
            <a:endParaRPr b="0" i="0" sz="1000" u="none" cap="none" strike="noStrike">
              <a:solidFill>
                <a:schemeClr val="lt1"/>
              </a:solidFill>
              <a:latin typeface="Arial"/>
              <a:ea typeface="Arial"/>
              <a:cs typeface="Arial"/>
              <a:sym typeface="Arial"/>
            </a:endParaRPr>
          </a:p>
        </p:txBody>
      </p:sp>
      <p:sp>
        <p:nvSpPr>
          <p:cNvPr id="352" name="Google Shape;352;p37"/>
          <p:cNvSpPr/>
          <p:nvPr/>
        </p:nvSpPr>
        <p:spPr>
          <a:xfrm>
            <a:off x="7277550" y="1149775"/>
            <a:ext cx="1499100" cy="3112800"/>
          </a:xfrm>
          <a:prstGeom prst="rect">
            <a:avLst/>
          </a:prstGeom>
          <a:solidFill>
            <a:srgbClr val="5B1C36"/>
          </a:solidFill>
          <a:ln>
            <a:noFill/>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Go tools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Functions as values</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Arial"/>
              <a:buChar char="●"/>
            </a:pPr>
            <a:r>
              <a:rPr b="0" i="0" lang="en" sz="1000" u="none" cap="none" strike="noStrike">
                <a:solidFill>
                  <a:schemeClr val="lt1"/>
                </a:solidFill>
                <a:latin typeface="Arial"/>
                <a:ea typeface="Arial"/>
                <a:cs typeface="Arial"/>
                <a:sym typeface="Arial"/>
              </a:rPr>
              <a:t>Concurrency</a:t>
            </a:r>
            <a:endParaRPr b="0" i="0" sz="1000" u="none" cap="none" strike="noStrike">
              <a:solidFill>
                <a:schemeClr val="lt1"/>
              </a:solidFill>
              <a:latin typeface="Arial"/>
              <a:ea typeface="Arial"/>
              <a:cs typeface="Arial"/>
              <a:sym typeface="Arial"/>
            </a:endParaRPr>
          </a:p>
        </p:txBody>
      </p:sp>
      <p:sp>
        <p:nvSpPr>
          <p:cNvPr id="353" name="Google Shape;353;p37"/>
          <p:cNvSpPr/>
          <p:nvPr/>
        </p:nvSpPr>
        <p:spPr>
          <a:xfrm>
            <a:off x="909939" y="1216951"/>
            <a:ext cx="2964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1</a:t>
            </a:r>
            <a:endParaRPr b="1" i="0" sz="1200" u="none" cap="none" strike="noStrike">
              <a:solidFill>
                <a:srgbClr val="000000"/>
              </a:solidFill>
              <a:latin typeface="Arial"/>
              <a:ea typeface="Arial"/>
              <a:cs typeface="Arial"/>
              <a:sym typeface="Arial"/>
            </a:endParaRPr>
          </a:p>
        </p:txBody>
      </p:sp>
      <p:sp>
        <p:nvSpPr>
          <p:cNvPr id="354" name="Google Shape;354;p37"/>
          <p:cNvSpPr/>
          <p:nvPr/>
        </p:nvSpPr>
        <p:spPr>
          <a:xfrm>
            <a:off x="2522518" y="1216951"/>
            <a:ext cx="2964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2</a:t>
            </a:r>
            <a:endParaRPr b="1" i="0" sz="1200" u="none" cap="none" strike="noStrike">
              <a:solidFill>
                <a:srgbClr val="000000"/>
              </a:solidFill>
              <a:latin typeface="Arial"/>
              <a:ea typeface="Arial"/>
              <a:cs typeface="Arial"/>
              <a:sym typeface="Arial"/>
            </a:endParaRPr>
          </a:p>
        </p:txBody>
      </p:sp>
      <p:sp>
        <p:nvSpPr>
          <p:cNvPr id="355" name="Google Shape;355;p37"/>
          <p:cNvSpPr/>
          <p:nvPr/>
        </p:nvSpPr>
        <p:spPr>
          <a:xfrm>
            <a:off x="4135096" y="1216951"/>
            <a:ext cx="2964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3</a:t>
            </a:r>
            <a:endParaRPr b="1" i="0" sz="1200" u="none" cap="none" strike="noStrike">
              <a:solidFill>
                <a:srgbClr val="000000"/>
              </a:solidFill>
              <a:latin typeface="Arial"/>
              <a:ea typeface="Arial"/>
              <a:cs typeface="Arial"/>
              <a:sym typeface="Arial"/>
            </a:endParaRPr>
          </a:p>
        </p:txBody>
      </p:sp>
      <p:sp>
        <p:nvSpPr>
          <p:cNvPr id="356" name="Google Shape;356;p37"/>
          <p:cNvSpPr/>
          <p:nvPr/>
        </p:nvSpPr>
        <p:spPr>
          <a:xfrm>
            <a:off x="5747675" y="1216951"/>
            <a:ext cx="2964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4</a:t>
            </a:r>
            <a:endParaRPr b="1" i="0" sz="1200" u="none" cap="none" strike="noStrike">
              <a:solidFill>
                <a:srgbClr val="000000"/>
              </a:solidFill>
              <a:latin typeface="Arial"/>
              <a:ea typeface="Arial"/>
              <a:cs typeface="Arial"/>
              <a:sym typeface="Arial"/>
            </a:endParaRPr>
          </a:p>
        </p:txBody>
      </p:sp>
      <p:sp>
        <p:nvSpPr>
          <p:cNvPr id="357" name="Google Shape;357;p37"/>
          <p:cNvSpPr/>
          <p:nvPr/>
        </p:nvSpPr>
        <p:spPr>
          <a:xfrm>
            <a:off x="7357221" y="1216951"/>
            <a:ext cx="296400" cy="296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5</a:t>
            </a:r>
            <a:endParaRPr b="1" i="0" sz="1200" u="none" cap="none" strike="noStrike">
              <a:solidFill>
                <a:srgbClr val="000000"/>
              </a:solidFill>
              <a:latin typeface="Arial"/>
              <a:ea typeface="Arial"/>
              <a:cs typeface="Arial"/>
              <a:sym typeface="Arial"/>
            </a:endParaRPr>
          </a:p>
        </p:txBody>
      </p:sp>
      <p:pic>
        <p:nvPicPr>
          <p:cNvPr id="358" name="Google Shape;358;p37"/>
          <p:cNvPicPr preferRelativeResize="0"/>
          <p:nvPr/>
        </p:nvPicPr>
        <p:blipFill rotWithShape="1">
          <a:blip r:embed="rId3">
            <a:alphaModFix/>
          </a:blip>
          <a:srcRect b="0" l="0" r="0" t="0"/>
          <a:stretch/>
        </p:blipFill>
        <p:spPr>
          <a:xfrm>
            <a:off x="1535821" y="1019325"/>
            <a:ext cx="811400" cy="811400"/>
          </a:xfrm>
          <a:prstGeom prst="rect">
            <a:avLst/>
          </a:prstGeom>
          <a:noFill/>
          <a:ln>
            <a:noFill/>
          </a:ln>
        </p:spPr>
      </p:pic>
      <p:pic>
        <p:nvPicPr>
          <p:cNvPr id="359" name="Google Shape;359;p37"/>
          <p:cNvPicPr preferRelativeResize="0"/>
          <p:nvPr/>
        </p:nvPicPr>
        <p:blipFill rotWithShape="1">
          <a:blip r:embed="rId3">
            <a:alphaModFix/>
          </a:blip>
          <a:srcRect b="0" l="0" r="0" t="0"/>
          <a:stretch/>
        </p:blipFill>
        <p:spPr>
          <a:xfrm>
            <a:off x="3129796" y="1019325"/>
            <a:ext cx="811400" cy="811400"/>
          </a:xfrm>
          <a:prstGeom prst="rect">
            <a:avLst/>
          </a:prstGeom>
          <a:noFill/>
          <a:ln>
            <a:noFill/>
          </a:ln>
        </p:spPr>
      </p:pic>
      <p:pic>
        <p:nvPicPr>
          <p:cNvPr id="360" name="Google Shape;360;p37"/>
          <p:cNvPicPr preferRelativeResize="0"/>
          <p:nvPr/>
        </p:nvPicPr>
        <p:blipFill rotWithShape="1">
          <a:blip r:embed="rId3">
            <a:alphaModFix/>
          </a:blip>
          <a:srcRect b="0" l="0" r="0" t="0"/>
          <a:stretch/>
        </p:blipFill>
        <p:spPr>
          <a:xfrm>
            <a:off x="4741646" y="1019325"/>
            <a:ext cx="811400" cy="81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aphicFrame>
        <p:nvGraphicFramePr>
          <p:cNvPr id="365" name="Google Shape;365;p38"/>
          <p:cNvGraphicFramePr/>
          <p:nvPr/>
        </p:nvGraphicFramePr>
        <p:xfrm>
          <a:off x="661763" y="404495"/>
          <a:ext cx="3000000" cy="3000000"/>
        </p:xfrm>
        <a:graphic>
          <a:graphicData uri="http://schemas.openxmlformats.org/drawingml/2006/table">
            <a:tbl>
              <a:tblPr>
                <a:noFill/>
                <a:tableStyleId>{C747CA89-00AD-4B63-A8D6-AC2DF6467099}</a:tableStyleId>
              </a:tblPr>
              <a:tblGrid>
                <a:gridCol w="357050"/>
                <a:gridCol w="1572300"/>
                <a:gridCol w="1614300"/>
                <a:gridCol w="1532800"/>
                <a:gridCol w="1532800"/>
                <a:gridCol w="1532800"/>
              </a:tblGrid>
              <a:tr h="29715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700"/>
                        <a:buFont typeface="Arial"/>
                        <a:buNone/>
                      </a:pPr>
                      <a:r>
                        <a:rPr b="1" lang="en" sz="700" u="none" cap="none" strike="noStrike">
                          <a:solidFill>
                            <a:srgbClr val="FFFFFF"/>
                          </a:solidFill>
                          <a:latin typeface="Proxima Nova"/>
                          <a:ea typeface="Proxima Nova"/>
                          <a:cs typeface="Proxima Nova"/>
                          <a:sym typeface="Proxima Nova"/>
                        </a:rPr>
                        <a:t>MONDAY</a:t>
                      </a:r>
                      <a:endParaRPr b="1" sz="700" u="none" cap="none" strike="noStrike">
                        <a:solidFill>
                          <a:srgbClr val="FFFFFF"/>
                        </a:solidFill>
                        <a:latin typeface="Proxima Nova"/>
                        <a:ea typeface="Proxima Nova"/>
                        <a:cs typeface="Proxima Nova"/>
                        <a:sym typeface="Proxima Nova"/>
                      </a:endParaRPr>
                    </a:p>
                  </a:txBody>
                  <a:tcPr marT="19050" marB="19050" marR="28575" marL="2857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535353"/>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n" sz="700" u="none" cap="none" strike="noStrike">
                          <a:solidFill>
                            <a:srgbClr val="FFFFFF"/>
                          </a:solidFill>
                          <a:latin typeface="Proxima Nova"/>
                          <a:ea typeface="Proxima Nova"/>
                          <a:cs typeface="Proxima Nova"/>
                          <a:sym typeface="Proxima Nova"/>
                        </a:rPr>
                        <a:t>TUESDAY</a:t>
                      </a:r>
                      <a:endParaRPr b="1" sz="700" u="none" cap="none" strike="noStrike">
                        <a:solidFill>
                          <a:srgbClr val="FFFFFF"/>
                        </a:solidFill>
                        <a:latin typeface="Proxima Nova"/>
                        <a:ea typeface="Proxima Nova"/>
                        <a:cs typeface="Proxima Nova"/>
                        <a:sym typeface="Proxima Nova"/>
                      </a:endParaRPr>
                    </a:p>
                  </a:txBody>
                  <a:tcPr marT="19050" marB="19050" marR="28575" marL="2857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535353"/>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n" sz="700" u="none" cap="none" strike="noStrike">
                          <a:solidFill>
                            <a:srgbClr val="FFFFFF"/>
                          </a:solidFill>
                          <a:latin typeface="Proxima Nova"/>
                          <a:ea typeface="Proxima Nova"/>
                          <a:cs typeface="Proxima Nova"/>
                          <a:sym typeface="Proxima Nova"/>
                        </a:rPr>
                        <a:t>WEDNESDAY</a:t>
                      </a:r>
                      <a:endParaRPr b="1" sz="700" u="none" cap="none" strike="noStrike">
                        <a:solidFill>
                          <a:srgbClr val="FFFFFF"/>
                        </a:solidFill>
                        <a:latin typeface="Proxima Nova"/>
                        <a:ea typeface="Proxima Nova"/>
                        <a:cs typeface="Proxima Nova"/>
                        <a:sym typeface="Proxima Nova"/>
                      </a:endParaRPr>
                    </a:p>
                  </a:txBody>
                  <a:tcPr marT="19050" marB="19050" marR="28575" marL="2857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535353"/>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n" sz="700" u="none" cap="none" strike="noStrike">
                          <a:solidFill>
                            <a:srgbClr val="FFFFFF"/>
                          </a:solidFill>
                          <a:latin typeface="Proxima Nova"/>
                          <a:ea typeface="Proxima Nova"/>
                          <a:cs typeface="Proxima Nova"/>
                          <a:sym typeface="Proxima Nova"/>
                        </a:rPr>
                        <a:t>THURSDAY</a:t>
                      </a:r>
                      <a:endParaRPr b="1" sz="700" u="none" cap="none" strike="noStrike">
                        <a:solidFill>
                          <a:srgbClr val="FFFFFF"/>
                        </a:solidFill>
                        <a:latin typeface="Proxima Nova"/>
                        <a:ea typeface="Proxima Nova"/>
                        <a:cs typeface="Proxima Nova"/>
                        <a:sym typeface="Proxima Nova"/>
                      </a:endParaRPr>
                    </a:p>
                  </a:txBody>
                  <a:tcPr marT="19050" marB="19050" marR="28575" marL="2857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535353"/>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b="1" lang="en" sz="700" u="none" cap="none" strike="noStrike">
                          <a:solidFill>
                            <a:srgbClr val="FFFFFF"/>
                          </a:solidFill>
                          <a:latin typeface="Proxima Nova"/>
                          <a:ea typeface="Proxima Nova"/>
                          <a:cs typeface="Proxima Nova"/>
                          <a:sym typeface="Proxima Nova"/>
                        </a:rPr>
                        <a:t>FRIDAY</a:t>
                      </a:r>
                      <a:endParaRPr b="1" sz="700" u="none" cap="none" strike="noStrike">
                        <a:solidFill>
                          <a:srgbClr val="FFFFFF"/>
                        </a:solidFill>
                        <a:latin typeface="Proxima Nova"/>
                        <a:ea typeface="Proxima Nova"/>
                        <a:cs typeface="Proxima Nova"/>
                        <a:sym typeface="Proxima Nova"/>
                      </a:endParaRPr>
                    </a:p>
                  </a:txBody>
                  <a:tcPr marT="19050" marB="19050" marR="28575" marL="2857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535353"/>
                    </a:solidFill>
                  </a:tcPr>
                </a:tc>
              </a:tr>
              <a:tr h="17685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latin typeface="Proxima Nova"/>
                          <a:ea typeface="Proxima Nova"/>
                          <a:cs typeface="Proxima Nova"/>
                          <a:sym typeface="Proxima Nova"/>
                        </a:rPr>
                        <a:t>W1</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15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16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17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18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19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55575">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latin typeface="Proxima Nova"/>
                          <a:ea typeface="Proxima Nova"/>
                          <a:cs typeface="Proxima Nova"/>
                          <a:sym typeface="Proxima Nova"/>
                        </a:rPr>
                        <a:t>Kickoff </a:t>
                      </a:r>
                      <a:endParaRPr sz="10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B2BC"/>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r>
              <a:tr h="17685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latin typeface="Proxima Nova"/>
                          <a:ea typeface="Proxima Nova"/>
                          <a:cs typeface="Proxima Nova"/>
                          <a:sym typeface="Proxima Nova"/>
                        </a:rPr>
                        <a:t>W2</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solidFill>
                            <a:schemeClr val="dk1"/>
                          </a:solidFill>
                          <a:latin typeface="Proxima Nova"/>
                          <a:ea typeface="Proxima Nova"/>
                          <a:cs typeface="Proxima Nova"/>
                          <a:sym typeface="Proxima Nova"/>
                        </a:rPr>
                        <a:t>22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23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24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25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26 Feb</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03075">
                <a:tc vMerge="1"/>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Proxima Nova"/>
                          <a:ea typeface="Proxima Nova"/>
                          <a:cs typeface="Proxima Nova"/>
                          <a:sym typeface="Proxima Nova"/>
                        </a:rPr>
                        <a:t>1 / Workshop hour</a:t>
                      </a:r>
                      <a:endParaRPr b="1" sz="9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600"/>
                        <a:buFont typeface="Arial"/>
                        <a:buNone/>
                      </a:pPr>
                      <a:r>
                        <a:t/>
                      </a:r>
                      <a:endParaRPr b="1" sz="6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02E57"/>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600"/>
                        <a:buFont typeface="Arial"/>
                        <a:buNone/>
                      </a:pPr>
                      <a:r>
                        <a:t/>
                      </a:r>
                      <a:endParaRPr b="1" sz="6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r>
              <a:tr h="17685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latin typeface="Proxima Nova"/>
                          <a:ea typeface="Proxima Nova"/>
                          <a:cs typeface="Proxima Nova"/>
                          <a:sym typeface="Proxima Nova"/>
                        </a:rPr>
                        <a:t>W3</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3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4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5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77600">
                <a:tc vMerge="1"/>
                <a:tc>
                  <a:txBody>
                    <a:bodyPr/>
                    <a:lstStyle/>
                    <a:p>
                      <a:pPr indent="0" lvl="0" marL="0" marR="0" rtl="0" algn="l">
                        <a:lnSpc>
                          <a:spcPct val="100000"/>
                        </a:lnSpc>
                        <a:spcBef>
                          <a:spcPts val="0"/>
                        </a:spcBef>
                        <a:spcAft>
                          <a:spcPts val="0"/>
                        </a:spcAft>
                        <a:buClr>
                          <a:schemeClr val="dk1"/>
                        </a:buClr>
                        <a:buSzPts val="1100"/>
                        <a:buFont typeface="Arial"/>
                        <a:buNone/>
                      </a:pPr>
                      <a:r>
                        <a:t/>
                      </a:r>
                      <a:endParaRPr b="1" sz="10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rgbClr val="FFFFFF"/>
                          </a:solidFill>
                          <a:latin typeface="Proxima Nova"/>
                          <a:ea typeface="Proxima Nova"/>
                          <a:cs typeface="Proxima Nova"/>
                          <a:sym typeface="Proxima Nova"/>
                        </a:rPr>
                        <a:t>2 / Workshop hour</a:t>
                      </a:r>
                      <a:endParaRPr b="1" sz="9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600"/>
                        <a:buFont typeface="Arial"/>
                        <a:buNone/>
                      </a:pPr>
                      <a:r>
                        <a:t/>
                      </a:r>
                      <a:endParaRPr b="1" sz="6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02E57"/>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First deliverable</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17685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latin typeface="Proxima Nova"/>
                          <a:ea typeface="Proxima Nova"/>
                          <a:cs typeface="Proxima Nova"/>
                          <a:sym typeface="Proxima Nova"/>
                        </a:rPr>
                        <a:t>W4</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8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9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10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11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12 Mar</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222850">
                <a:tc vMerge="1"/>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1st Deliverable Feedback</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8BA00"/>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Proxima Nova"/>
                          <a:ea typeface="Proxima Nova"/>
                          <a:cs typeface="Proxima Nova"/>
                          <a:sym typeface="Proxima Nova"/>
                        </a:rPr>
                        <a:t>3 / Workshop hour</a:t>
                      </a:r>
                      <a:endParaRPr b="1" sz="9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600"/>
                        <a:buFont typeface="Arial"/>
                        <a:buNone/>
                      </a:pPr>
                      <a:r>
                        <a:t/>
                      </a:r>
                      <a:endParaRPr b="1" sz="6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02E57"/>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t/>
                      </a:r>
                      <a:endParaRPr b="1" sz="6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17685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latin typeface="Proxima Nova"/>
                          <a:ea typeface="Proxima Nova"/>
                          <a:cs typeface="Proxima Nova"/>
                          <a:sym typeface="Proxima Nova"/>
                        </a:rPr>
                        <a:t>W5</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15 Mar</a:t>
                      </a:r>
                      <a:endParaRPr b="1" sz="8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16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17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18 Mar</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19 Mar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2776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lt1"/>
                          </a:solidFill>
                          <a:latin typeface="Proxima Nova"/>
                          <a:ea typeface="Proxima Nova"/>
                          <a:cs typeface="Proxima Nova"/>
                          <a:sym typeface="Proxima Nova"/>
                        </a:rPr>
                        <a:t>4 / Workshop hour</a:t>
                      </a:r>
                      <a:endParaRPr sz="9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8C254F"/>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Second deliverable</a:t>
                      </a:r>
                      <a:endParaRPr b="1" sz="7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u="none" cap="none" strike="noStrike">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14650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chemeClr val="dk1"/>
                          </a:solidFill>
                          <a:latin typeface="Proxima Nova"/>
                          <a:ea typeface="Proxima Nova"/>
                          <a:cs typeface="Proxima Nova"/>
                          <a:sym typeface="Proxima Nova"/>
                        </a:rPr>
                        <a:t>W6</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22 Mar</a:t>
                      </a:r>
                      <a:endParaRPr b="1" sz="8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23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24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25 Mar</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26 Mar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163750">
                <a:tc vMerge="1"/>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chemeClr val="dk1"/>
                          </a:solidFill>
                          <a:latin typeface="Proxima Nova"/>
                          <a:ea typeface="Proxima Nova"/>
                          <a:cs typeface="Proxima Nova"/>
                          <a:sym typeface="Proxima Nova"/>
                        </a:rPr>
                        <a:t>Holiday</a:t>
                      </a:r>
                      <a:endParaRPr b="1" sz="10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2nd Deliverable Feedback</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8BA00"/>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rgbClr val="FFFFFF"/>
                        </a:solidFill>
                        <a:latin typeface="Proxima Nova"/>
                        <a:ea typeface="Proxima Nova"/>
                        <a:cs typeface="Proxima Nova"/>
                        <a:sym typeface="Proxima Nova"/>
                      </a:endParaRPr>
                    </a:p>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lt1"/>
                          </a:solidFill>
                          <a:latin typeface="Proxima Nova"/>
                          <a:ea typeface="Proxima Nova"/>
                          <a:cs typeface="Proxima Nova"/>
                          <a:sym typeface="Proxima Nova"/>
                        </a:rPr>
                        <a:t>5 / Workshop hour</a:t>
                      </a:r>
                      <a:endParaRPr b="1" sz="600" u="none" cap="none" strike="noStrike">
                        <a:solidFill>
                          <a:schemeClr val="lt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02E57"/>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146500">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chemeClr val="dk1"/>
                          </a:solidFill>
                          <a:latin typeface="Proxima Nova"/>
                          <a:ea typeface="Proxima Nova"/>
                          <a:cs typeface="Proxima Nova"/>
                          <a:sym typeface="Proxima Nova"/>
                        </a:rPr>
                        <a:t>W7</a:t>
                      </a:r>
                      <a:endParaRPr b="1" sz="700" u="none" cap="none" strike="noStrike">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29 Mar</a:t>
                      </a:r>
                      <a:endParaRPr b="1" sz="8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30 Mar</a:t>
                      </a:r>
                      <a:endParaRPr sz="800" u="none" cap="none" strike="noStrike">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31 Mar</a:t>
                      </a:r>
                      <a:endParaRPr b="1" sz="8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1 Apr</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2 Apr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87050">
                <a:tc vMerge="1"/>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Third deliverable</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dk1"/>
                          </a:solidFill>
                          <a:latin typeface="Proxima Nova"/>
                          <a:ea typeface="Proxima Nova"/>
                          <a:cs typeface="Proxima Nova"/>
                          <a:sym typeface="Proxima Nova"/>
                        </a:rPr>
                        <a:t>3rd Deliverable Feedback</a:t>
                      </a:r>
                      <a:endParaRPr b="1" sz="6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1B434"/>
                    </a:solidFill>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139175">
                <a:tc rowSpan="2">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chemeClr val="dk1"/>
                          </a:solidFill>
                          <a:latin typeface="Proxima Nova"/>
                          <a:ea typeface="Proxima Nova"/>
                          <a:cs typeface="Proxima Nova"/>
                          <a:sym typeface="Proxima Nova"/>
                        </a:rPr>
                        <a:t>W8</a:t>
                      </a:r>
                      <a:endParaRPr b="1" sz="700" u="none" cap="none" strike="noStrike">
                        <a:solidFill>
                          <a:schemeClr val="dk1"/>
                        </a:solidFill>
                        <a:latin typeface="Proxima Nova"/>
                        <a:ea typeface="Proxima Nova"/>
                        <a:cs typeface="Proxima Nova"/>
                        <a:sym typeface="Proxima Nova"/>
                      </a:endParaRPr>
                    </a:p>
                  </a:txBody>
                  <a:tcPr marT="19050" marB="19050" marR="28575" marL="28575">
                    <a:lnL cap="flat" cmpd="sng" w="9525">
                      <a:solidFill>
                        <a:srgbClr val="CCCCCC">
                          <a:alpha val="0"/>
                        </a:srgbClr>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5 Apr</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6 Apr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7 Apr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rgbClr val="000000"/>
                        </a:buClr>
                        <a:buSzPts val="800"/>
                        <a:buFont typeface="Arial"/>
                        <a:buNone/>
                      </a:pPr>
                      <a:r>
                        <a:rPr lang="en" sz="800" u="none" cap="none" strike="noStrike">
                          <a:latin typeface="Proxima Nova"/>
                          <a:ea typeface="Proxima Nova"/>
                          <a:cs typeface="Proxima Nova"/>
                          <a:sym typeface="Proxima Nova"/>
                        </a:rPr>
                        <a:t>8 Apr</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marR="0" rtl="0" algn="r">
                        <a:lnSpc>
                          <a:spcPct val="100000"/>
                        </a:lnSpc>
                        <a:spcBef>
                          <a:spcPts val="0"/>
                        </a:spcBef>
                        <a:spcAft>
                          <a:spcPts val="0"/>
                        </a:spcAft>
                        <a:buClr>
                          <a:schemeClr val="dk1"/>
                        </a:buClr>
                        <a:buSzPts val="1100"/>
                        <a:buFont typeface="Arial"/>
                        <a:buNone/>
                      </a:pPr>
                      <a:r>
                        <a:rPr lang="en" sz="800" u="none" cap="none" strike="noStrike">
                          <a:solidFill>
                            <a:schemeClr val="dk1"/>
                          </a:solidFill>
                          <a:latin typeface="Proxima Nova"/>
                          <a:ea typeface="Proxima Nova"/>
                          <a:cs typeface="Proxima Nova"/>
                          <a:sym typeface="Proxima Nova"/>
                        </a:rPr>
                        <a:t>9 Apr</a:t>
                      </a:r>
                      <a:endParaRPr b="1" sz="11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94750">
                <a:tc vMerge="1"/>
                <a:tc>
                  <a:txBody>
                    <a:bodyPr/>
                    <a:lstStyle/>
                    <a:p>
                      <a:pPr indent="0" lvl="0" marL="0" marR="0" rtl="0" algn="l">
                        <a:lnSpc>
                          <a:spcPct val="100000"/>
                        </a:lnSpc>
                        <a:spcBef>
                          <a:spcPts val="0"/>
                        </a:spcBef>
                        <a:spcAft>
                          <a:spcPts val="0"/>
                        </a:spcAft>
                        <a:buClr>
                          <a:schemeClr val="dk1"/>
                        </a:buClr>
                        <a:buSzPts val="1100"/>
                        <a:buFont typeface="Arial"/>
                        <a:buNone/>
                      </a:pPr>
                      <a:r>
                        <a:rPr b="1" lang="en" sz="900" u="none" cap="none" strike="noStrike">
                          <a:solidFill>
                            <a:schemeClr val="dk1"/>
                          </a:solidFill>
                          <a:latin typeface="Proxima Nova"/>
                          <a:ea typeface="Proxima Nova"/>
                          <a:cs typeface="Proxima Nova"/>
                          <a:sym typeface="Proxima Nova"/>
                        </a:rPr>
                        <a:t>Final Deliverable (3rd+feedback applied)</a:t>
                      </a:r>
                      <a:endParaRPr b="1" sz="9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chemeClr val="dk1"/>
                          </a:solidFill>
                          <a:latin typeface="Proxima Nova"/>
                          <a:ea typeface="Proxima Nova"/>
                          <a:cs typeface="Proxima Nova"/>
                          <a:sym typeface="Proxima Nova"/>
                        </a:rPr>
                        <a:t>Demo Session + Closing</a:t>
                      </a:r>
                      <a:endParaRPr b="1" sz="9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B2BC"/>
                    </a:solidFill>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b="1" sz="800" u="none" cap="none" strike="noStrike">
                        <a:solidFill>
                          <a:srgbClr val="FFFFFF"/>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solidFill>
                          <a:schemeClr val="dk1"/>
                        </a:solidFill>
                        <a:latin typeface="Proxima Nova"/>
                        <a:ea typeface="Proxima Nova"/>
                        <a:cs typeface="Proxima Nova"/>
                        <a:sym typeface="Proxima Nova"/>
                      </a:endParaRPr>
                    </a:p>
                  </a:txBody>
                  <a:tcPr marT="19050" marB="19050" marR="28575" marL="2857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sp>
        <p:nvSpPr>
          <p:cNvPr id="366" name="Google Shape;366;p38"/>
          <p:cNvSpPr/>
          <p:nvPr/>
        </p:nvSpPr>
        <p:spPr>
          <a:xfrm>
            <a:off x="96825" y="404500"/>
            <a:ext cx="261900" cy="4581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8"/>
          <p:cNvSpPr txBox="1"/>
          <p:nvPr>
            <p:ph idx="4294967295" type="title"/>
          </p:nvPr>
        </p:nvSpPr>
        <p:spPr>
          <a:xfrm rot="-5400000">
            <a:off x="-1858600" y="2313700"/>
            <a:ext cx="4264800" cy="37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solidFill>
                  <a:srgbClr val="902E57"/>
                </a:solidFill>
              </a:rPr>
              <a:t>Agenda - Important Dates</a:t>
            </a:r>
            <a:endParaRPr sz="1800">
              <a:solidFill>
                <a:srgbClr val="902E57"/>
              </a:solidFill>
            </a:endParaRPr>
          </a:p>
          <a:p>
            <a:pPr indent="0" lvl="0" marL="0" rtl="0" algn="ctr">
              <a:lnSpc>
                <a:spcPct val="100000"/>
              </a:lnSpc>
              <a:spcBef>
                <a:spcPts val="0"/>
              </a:spcBef>
              <a:spcAft>
                <a:spcPts val="0"/>
              </a:spcAft>
              <a:buSzPts val="2200"/>
              <a:buNone/>
            </a:pPr>
            <a:r>
              <a:t/>
            </a:r>
            <a:endParaRPr sz="1800"/>
          </a:p>
        </p:txBody>
      </p:sp>
      <p:sp>
        <p:nvSpPr>
          <p:cNvPr id="368" name="Google Shape;368;p38"/>
          <p:cNvSpPr/>
          <p:nvPr/>
        </p:nvSpPr>
        <p:spPr>
          <a:xfrm>
            <a:off x="3613800" y="2652475"/>
            <a:ext cx="537600" cy="277500"/>
          </a:xfrm>
          <a:prstGeom prst="rightArrow">
            <a:avLst>
              <a:gd fmla="val 50000" name="adj1"/>
              <a:gd fmla="val 50000" name="adj2"/>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1000"/>
                                        <p:tgtEl>
                                          <p:spTgt spid="3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cxnSp>
        <p:nvCxnSpPr>
          <p:cNvPr id="373" name="Google Shape;373;p39"/>
          <p:cNvCxnSpPr/>
          <p:nvPr/>
        </p:nvCxnSpPr>
        <p:spPr>
          <a:xfrm>
            <a:off x="5905200" y="1007875"/>
            <a:ext cx="2781600" cy="0"/>
          </a:xfrm>
          <a:prstGeom prst="straightConnector1">
            <a:avLst/>
          </a:prstGeom>
          <a:noFill/>
          <a:ln cap="flat" cmpd="sng" w="19050">
            <a:solidFill>
              <a:srgbClr val="C9D3D5"/>
            </a:solidFill>
            <a:prstDash val="solid"/>
            <a:round/>
            <a:headEnd len="sm" w="sm" type="none"/>
            <a:tailEnd len="sm" w="sm" type="none"/>
          </a:ln>
        </p:spPr>
      </p:cxnSp>
      <p:cxnSp>
        <p:nvCxnSpPr>
          <p:cNvPr id="374" name="Google Shape;374;p39"/>
          <p:cNvCxnSpPr/>
          <p:nvPr/>
        </p:nvCxnSpPr>
        <p:spPr>
          <a:xfrm>
            <a:off x="5905200" y="1713200"/>
            <a:ext cx="2781600" cy="0"/>
          </a:xfrm>
          <a:prstGeom prst="straightConnector1">
            <a:avLst/>
          </a:prstGeom>
          <a:noFill/>
          <a:ln cap="flat" cmpd="sng" w="19050">
            <a:solidFill>
              <a:srgbClr val="C9D3D5"/>
            </a:solidFill>
            <a:prstDash val="solid"/>
            <a:round/>
            <a:headEnd len="sm" w="sm" type="none"/>
            <a:tailEnd len="sm" w="sm" type="none"/>
          </a:ln>
        </p:spPr>
      </p:cxnSp>
      <p:cxnSp>
        <p:nvCxnSpPr>
          <p:cNvPr id="375" name="Google Shape;375;p39"/>
          <p:cNvCxnSpPr/>
          <p:nvPr/>
        </p:nvCxnSpPr>
        <p:spPr>
          <a:xfrm>
            <a:off x="5905200" y="2418525"/>
            <a:ext cx="2781600" cy="0"/>
          </a:xfrm>
          <a:prstGeom prst="straightConnector1">
            <a:avLst/>
          </a:prstGeom>
          <a:noFill/>
          <a:ln cap="flat" cmpd="sng" w="19050">
            <a:solidFill>
              <a:srgbClr val="C9D3D5"/>
            </a:solidFill>
            <a:prstDash val="solid"/>
            <a:round/>
            <a:headEnd len="sm" w="sm" type="none"/>
            <a:tailEnd len="sm" w="sm" type="none"/>
          </a:ln>
        </p:spPr>
      </p:cxnSp>
      <p:sp>
        <p:nvSpPr>
          <p:cNvPr id="376" name="Google Shape;376;p39"/>
          <p:cNvSpPr txBox="1"/>
          <p:nvPr/>
        </p:nvSpPr>
        <p:spPr>
          <a:xfrm>
            <a:off x="5022950" y="631350"/>
            <a:ext cx="3663900" cy="376800"/>
          </a:xfrm>
          <a:prstGeom prst="rect">
            <a:avLst/>
          </a:prstGeom>
          <a:noFill/>
          <a:ln>
            <a:noFill/>
          </a:ln>
        </p:spPr>
        <p:txBody>
          <a:bodyPr anchorCtr="0" anchor="ctr" bIns="0" lIns="0" spcFirstLastPara="1" rIns="0" wrap="square" tIns="0">
            <a:noAutofit/>
          </a:bodyPr>
          <a:lstStyle/>
          <a:p>
            <a:pPr indent="0" lvl="0" marL="0" marR="0" rtl="0" algn="r">
              <a:lnSpc>
                <a:spcPct val="115000"/>
              </a:lnSpc>
              <a:spcBef>
                <a:spcPts val="0"/>
              </a:spcBef>
              <a:spcAft>
                <a:spcPts val="0"/>
              </a:spcAft>
              <a:buClr>
                <a:srgbClr val="000000"/>
              </a:buClr>
              <a:buSzPts val="2200"/>
              <a:buFont typeface="Arial"/>
              <a:buNone/>
            </a:pPr>
            <a:r>
              <a:rPr b="1" lang="en" sz="2200">
                <a:solidFill>
                  <a:srgbClr val="434343"/>
                </a:solidFill>
                <a:latin typeface="Proxima Nova"/>
                <a:ea typeface="Proxima Nova"/>
                <a:cs typeface="Proxima Nova"/>
                <a:sym typeface="Proxima Nova"/>
              </a:rPr>
              <a:t>Failed Request Handling</a:t>
            </a:r>
            <a:endParaRPr b="0" i="0" sz="1400" u="none" cap="none" strike="noStrike">
              <a:solidFill>
                <a:srgbClr val="000000"/>
              </a:solidFill>
              <a:latin typeface="Arial"/>
              <a:ea typeface="Arial"/>
              <a:cs typeface="Arial"/>
              <a:sym typeface="Arial"/>
            </a:endParaRPr>
          </a:p>
        </p:txBody>
      </p:sp>
      <p:cxnSp>
        <p:nvCxnSpPr>
          <p:cNvPr id="377" name="Google Shape;377;p39"/>
          <p:cNvCxnSpPr/>
          <p:nvPr/>
        </p:nvCxnSpPr>
        <p:spPr>
          <a:xfrm>
            <a:off x="5905200" y="3123850"/>
            <a:ext cx="2781600" cy="0"/>
          </a:xfrm>
          <a:prstGeom prst="straightConnector1">
            <a:avLst/>
          </a:prstGeom>
          <a:noFill/>
          <a:ln cap="flat" cmpd="sng" w="19050">
            <a:solidFill>
              <a:srgbClr val="C9D3D5"/>
            </a:solidFill>
            <a:prstDash val="solid"/>
            <a:round/>
            <a:headEnd len="sm" w="sm" type="none"/>
            <a:tailEnd len="sm" w="sm" type="none"/>
          </a:ln>
        </p:spPr>
      </p:cxnSp>
      <p:cxnSp>
        <p:nvCxnSpPr>
          <p:cNvPr id="378" name="Google Shape;378;p39"/>
          <p:cNvCxnSpPr/>
          <p:nvPr/>
        </p:nvCxnSpPr>
        <p:spPr>
          <a:xfrm>
            <a:off x="5905200" y="3829175"/>
            <a:ext cx="2781600" cy="0"/>
          </a:xfrm>
          <a:prstGeom prst="straightConnector1">
            <a:avLst/>
          </a:prstGeom>
          <a:noFill/>
          <a:ln cap="flat" cmpd="sng" w="19050">
            <a:solidFill>
              <a:srgbClr val="C9D3D5"/>
            </a:solidFill>
            <a:prstDash val="solid"/>
            <a:round/>
            <a:headEnd len="sm" w="sm" type="none"/>
            <a:tailEnd len="sm" w="sm" type="none"/>
          </a:ln>
        </p:spPr>
      </p:cxnSp>
      <p:sp>
        <p:nvSpPr>
          <p:cNvPr id="379" name="Google Shape;379;p39"/>
          <p:cNvSpPr txBox="1"/>
          <p:nvPr/>
        </p:nvSpPr>
        <p:spPr>
          <a:xfrm>
            <a:off x="5686800" y="1311338"/>
            <a:ext cx="3000000" cy="376800"/>
          </a:xfrm>
          <a:prstGeom prst="rect">
            <a:avLst/>
          </a:prstGeom>
          <a:noFill/>
          <a:ln>
            <a:noFill/>
          </a:ln>
        </p:spPr>
        <p:txBody>
          <a:bodyPr anchorCtr="0" anchor="ctr" bIns="0" lIns="0" spcFirstLastPara="1" rIns="0" wrap="square" tIns="0">
            <a:noAutofit/>
          </a:bodyPr>
          <a:lstStyle/>
          <a:p>
            <a:pPr indent="0" lvl="0" marL="0" marR="0" rtl="0" algn="r">
              <a:lnSpc>
                <a:spcPct val="115000"/>
              </a:lnSpc>
              <a:spcBef>
                <a:spcPts val="0"/>
              </a:spcBef>
              <a:spcAft>
                <a:spcPts val="0"/>
              </a:spcAft>
              <a:buClr>
                <a:srgbClr val="000000"/>
              </a:buClr>
              <a:buSzPts val="2200"/>
              <a:buFont typeface="Arial"/>
              <a:buNone/>
            </a:pPr>
            <a:r>
              <a:rPr b="1" lang="en" sz="2200">
                <a:solidFill>
                  <a:srgbClr val="434343"/>
                </a:solidFill>
                <a:latin typeface="Proxima Nova"/>
                <a:ea typeface="Proxima Nova"/>
                <a:cs typeface="Proxima Nova"/>
                <a:sym typeface="Proxima Nova"/>
              </a:rPr>
              <a:t>Modules</a:t>
            </a:r>
            <a:endParaRPr b="0" i="0" sz="1400" u="none" cap="none" strike="noStrike">
              <a:solidFill>
                <a:srgbClr val="000000"/>
              </a:solidFill>
              <a:latin typeface="Arial"/>
              <a:ea typeface="Arial"/>
              <a:cs typeface="Arial"/>
              <a:sym typeface="Arial"/>
            </a:endParaRPr>
          </a:p>
        </p:txBody>
      </p:sp>
      <p:sp>
        <p:nvSpPr>
          <p:cNvPr id="380" name="Google Shape;380;p39"/>
          <p:cNvSpPr txBox="1"/>
          <p:nvPr/>
        </p:nvSpPr>
        <p:spPr>
          <a:xfrm>
            <a:off x="5686800" y="2016663"/>
            <a:ext cx="3000000" cy="376800"/>
          </a:xfrm>
          <a:prstGeom prst="rect">
            <a:avLst/>
          </a:prstGeom>
          <a:noFill/>
          <a:ln>
            <a:noFill/>
          </a:ln>
        </p:spPr>
        <p:txBody>
          <a:bodyPr anchorCtr="0" anchor="ctr" bIns="0" lIns="0" spcFirstLastPara="1" rIns="0" wrap="square" tIns="0">
            <a:noAutofit/>
          </a:bodyPr>
          <a:lstStyle/>
          <a:p>
            <a:pPr indent="0" lvl="0" marL="0" marR="0" rtl="0" algn="r">
              <a:lnSpc>
                <a:spcPct val="115000"/>
              </a:lnSpc>
              <a:spcBef>
                <a:spcPts val="0"/>
              </a:spcBef>
              <a:spcAft>
                <a:spcPts val="0"/>
              </a:spcAft>
              <a:buClr>
                <a:srgbClr val="000000"/>
              </a:buClr>
              <a:buSzPts val="2200"/>
              <a:buFont typeface="Arial"/>
              <a:buNone/>
            </a:pPr>
            <a:r>
              <a:rPr b="1" lang="en" sz="2200">
                <a:solidFill>
                  <a:srgbClr val="434343"/>
                </a:solidFill>
                <a:latin typeface="Proxima Nova"/>
                <a:ea typeface="Proxima Nova"/>
                <a:cs typeface="Proxima Nova"/>
                <a:sym typeface="Proxima Nova"/>
              </a:rPr>
              <a:t>Unit Testing</a:t>
            </a:r>
            <a:endParaRPr b="0" i="0" sz="1400" u="none" cap="none" strike="noStrike">
              <a:solidFill>
                <a:srgbClr val="000000"/>
              </a:solidFill>
              <a:latin typeface="Arial"/>
              <a:ea typeface="Arial"/>
              <a:cs typeface="Arial"/>
              <a:sym typeface="Arial"/>
            </a:endParaRPr>
          </a:p>
        </p:txBody>
      </p:sp>
      <p:sp>
        <p:nvSpPr>
          <p:cNvPr id="381" name="Google Shape;381;p39"/>
          <p:cNvSpPr txBox="1"/>
          <p:nvPr/>
        </p:nvSpPr>
        <p:spPr>
          <a:xfrm>
            <a:off x="5686800" y="2721988"/>
            <a:ext cx="3000000" cy="376800"/>
          </a:xfrm>
          <a:prstGeom prst="rect">
            <a:avLst/>
          </a:prstGeom>
          <a:noFill/>
          <a:ln>
            <a:noFill/>
          </a:ln>
        </p:spPr>
        <p:txBody>
          <a:bodyPr anchorCtr="0" anchor="ctr" bIns="0" lIns="0" spcFirstLastPara="1" rIns="0" wrap="square" tIns="0">
            <a:noAutofit/>
          </a:bodyPr>
          <a:lstStyle/>
          <a:p>
            <a:pPr indent="0" lvl="0" marL="0" marR="0" rtl="0" algn="r">
              <a:lnSpc>
                <a:spcPct val="115000"/>
              </a:lnSpc>
              <a:spcBef>
                <a:spcPts val="0"/>
              </a:spcBef>
              <a:spcAft>
                <a:spcPts val="0"/>
              </a:spcAft>
              <a:buClr>
                <a:srgbClr val="000000"/>
              </a:buClr>
              <a:buSzPts val="2200"/>
              <a:buFont typeface="Arial"/>
              <a:buNone/>
            </a:pPr>
            <a:r>
              <a:rPr b="1" lang="en" sz="2200">
                <a:solidFill>
                  <a:srgbClr val="434343"/>
                </a:solidFill>
                <a:latin typeface="Proxima Nova"/>
                <a:ea typeface="Proxima Nova"/>
                <a:cs typeface="Proxima Nova"/>
                <a:sym typeface="Proxima Nova"/>
              </a:rPr>
              <a:t>Challenge</a:t>
            </a:r>
            <a:endParaRPr b="0" i="0" sz="1400" u="none" cap="none" strike="noStrike">
              <a:solidFill>
                <a:srgbClr val="000000"/>
              </a:solidFill>
              <a:latin typeface="Arial"/>
              <a:ea typeface="Arial"/>
              <a:cs typeface="Arial"/>
              <a:sym typeface="Arial"/>
            </a:endParaRPr>
          </a:p>
        </p:txBody>
      </p:sp>
      <p:sp>
        <p:nvSpPr>
          <p:cNvPr id="382" name="Google Shape;382;p39"/>
          <p:cNvSpPr txBox="1"/>
          <p:nvPr/>
        </p:nvSpPr>
        <p:spPr>
          <a:xfrm>
            <a:off x="5686800" y="3427313"/>
            <a:ext cx="3000000" cy="376800"/>
          </a:xfrm>
          <a:prstGeom prst="rect">
            <a:avLst/>
          </a:prstGeom>
          <a:noFill/>
          <a:ln>
            <a:noFill/>
          </a:ln>
        </p:spPr>
        <p:txBody>
          <a:bodyPr anchorCtr="0" anchor="ctr" bIns="0" lIns="0" spcFirstLastPara="1" rIns="0" wrap="square" tIns="0">
            <a:noAutofit/>
          </a:bodyPr>
          <a:lstStyle/>
          <a:p>
            <a:pPr indent="0" lvl="0" marL="0" marR="0" rtl="0" algn="r">
              <a:lnSpc>
                <a:spcPct val="115000"/>
              </a:lnSpc>
              <a:spcBef>
                <a:spcPts val="0"/>
              </a:spcBef>
              <a:spcAft>
                <a:spcPts val="0"/>
              </a:spcAft>
              <a:buClr>
                <a:srgbClr val="000000"/>
              </a:buClr>
              <a:buSzPts val="2200"/>
              <a:buFont typeface="Arial"/>
              <a:buNone/>
            </a:pPr>
            <a:r>
              <a:rPr b="1" lang="en" sz="2200">
                <a:solidFill>
                  <a:srgbClr val="434343"/>
                </a:solidFill>
                <a:latin typeface="Proxima Nova"/>
                <a:ea typeface="Proxima Nova"/>
                <a:cs typeface="Proxima Nova"/>
                <a:sym typeface="Proxima Nova"/>
              </a:rPr>
              <a:t>Q&amp;A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txBox="1"/>
          <p:nvPr>
            <p:ph type="title"/>
          </p:nvPr>
        </p:nvSpPr>
        <p:spPr>
          <a:xfrm>
            <a:off x="1028700" y="1090650"/>
            <a:ext cx="7658100" cy="2962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000"/>
              <a:buNone/>
            </a:pPr>
            <a:r>
              <a:rPr lang="en"/>
              <a:t>Failed Request Handling</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4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