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7102475" cy="9388475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H SarabunPSK" panose="020B0500040200020003" pitchFamily="34" charset="-34"/>
      <p:regular r:id="rId13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3e079c9c_0_0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ctr" anchorCtr="0">
            <a:noAutofit/>
          </a:bodyPr>
          <a:lstStyle/>
          <a:p>
            <a:pPr marL="0" indent="0">
              <a:buNone/>
            </a:pPr>
            <a:r>
              <a:rPr lang="en-US"/>
              <a:t>Bienvenidos al curso HTML &amp; CSS</a:t>
            </a:r>
            <a:endParaRPr/>
          </a:p>
        </p:txBody>
      </p:sp>
      <p:sp>
        <p:nvSpPr>
          <p:cNvPr id="110" name="Google Shape;110;g493e079c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202" y="0"/>
            <a:ext cx="1218859" cy="1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, 3 Captions">
  <p:cSld name="3 Pictures, 3 Captio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40505" y="834149"/>
            <a:ext cx="2523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021107" y="332663"/>
            <a:ext cx="2743200" cy="1467600"/>
          </a:xfrm>
          <a:prstGeom prst="round2SameRect">
            <a:avLst>
              <a:gd name="adj1" fmla="val 5300"/>
              <a:gd name="adj2" fmla="val 0"/>
            </a:avLst>
          </a:prstGeom>
          <a:noFill/>
          <a:ln>
            <a:noFill/>
          </a:ln>
        </p:spPr>
        <p:txBody>
          <a:bodyPr spcFirstLastPara="1" wrap="square" lIns="68575" tIns="68575" rIns="68575" bIns="68575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3"/>
          </p:nvPr>
        </p:nvSpPr>
        <p:spPr>
          <a:xfrm rot="10800000" flipH="1">
            <a:off x="3021107" y="3347123"/>
            <a:ext cx="2743200" cy="1467600"/>
          </a:xfrm>
          <a:prstGeom prst="round2SameRect">
            <a:avLst>
              <a:gd name="adj1" fmla="val 5300"/>
              <a:gd name="adj2" fmla="val 0"/>
            </a:avLst>
          </a:prstGeom>
          <a:blipFill rotWithShape="0">
            <a:blip r:embed="rId2">
              <a:alphaModFix/>
            </a:blip>
            <a:stretch>
              <a:fillRect t="-6" b="-6"/>
            </a:stretch>
          </a:blipFill>
          <a:ln>
            <a:noFill/>
          </a:ln>
        </p:spPr>
        <p:txBody>
          <a:bodyPr spcFirstLastPara="1" wrap="square" lIns="68575" tIns="68575" rIns="68575" bIns="68575" anchor="b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5840505" y="332664"/>
            <a:ext cx="2523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5"/>
          </p:nvPr>
        </p:nvSpPr>
        <p:spPr>
          <a:xfrm>
            <a:off x="3021107" y="1839036"/>
            <a:ext cx="2743200" cy="1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6"/>
          </p:nvPr>
        </p:nvSpPr>
        <p:spPr>
          <a:xfrm>
            <a:off x="5840505" y="2350456"/>
            <a:ext cx="2523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7"/>
          </p:nvPr>
        </p:nvSpPr>
        <p:spPr>
          <a:xfrm>
            <a:off x="5840505" y="1839037"/>
            <a:ext cx="2523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8"/>
          </p:nvPr>
        </p:nvSpPr>
        <p:spPr>
          <a:xfrm>
            <a:off x="5840505" y="3851861"/>
            <a:ext cx="2523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9"/>
          </p:nvPr>
        </p:nvSpPr>
        <p:spPr>
          <a:xfrm>
            <a:off x="5840505" y="3347112"/>
            <a:ext cx="2523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724182" y="1516156"/>
            <a:ext cx="42006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3321424" y="2541494"/>
            <a:ext cx="46032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4267200" y="4767263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202" y="0"/>
            <a:ext cx="1218859" cy="1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257300" y="571500"/>
            <a:ext cx="6515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257300" y="571500"/>
            <a:ext cx="6515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 rot="5400000">
            <a:off x="2846250" y="-697022"/>
            <a:ext cx="3394500" cy="7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71500"/>
            <a:ext cx="6515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0100" y="1348978"/>
            <a:ext cx="7486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8202" y="0"/>
            <a:ext cx="1218859" cy="1102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dirty="0"/>
              <a:t>Hosting y </a:t>
            </a:r>
            <a:r>
              <a:rPr lang="en-US" dirty="0" err="1"/>
              <a:t>publicación</a:t>
            </a:r>
            <a:r>
              <a:rPr lang="en-US" dirty="0"/>
              <a:t> con </a:t>
            </a:r>
            <a:r>
              <a:rPr lang="en-US" dirty="0" err="1"/>
              <a:t>Github</a:t>
            </a:r>
            <a:endParaRPr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 descr="C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932" y="4846200"/>
            <a:ext cx="841200" cy="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3E22AB-B3D8-4B85-A567-2C233B3B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2458719"/>
            <a:ext cx="6959599" cy="13146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s-ES" sz="2000" dirty="0">
                <a:solidFill>
                  <a:schemeClr val="dk1"/>
                </a:solidFill>
              </a:rPr>
              <a:t>Profa. Jeannette Milland Vigio TM MBA, BS </a:t>
            </a:r>
          </a:p>
          <a:p>
            <a:pPr marL="0" lvl="0" indent="0">
              <a:spcBef>
                <a:spcPts val="0"/>
              </a:spcBef>
            </a:pPr>
            <a:r>
              <a:rPr lang="es-ES" sz="2000" dirty="0">
                <a:solidFill>
                  <a:schemeClr val="dk1"/>
                </a:solidFill>
              </a:rPr>
              <a:t>Área de Educación en Tecnologías</a:t>
            </a:r>
          </a:p>
          <a:p>
            <a:pPr marL="0" lvl="0" indent="0">
              <a:spcBef>
                <a:spcPts val="0"/>
              </a:spcBef>
            </a:pPr>
            <a:r>
              <a:rPr lang="es-ES" sz="2000" dirty="0">
                <a:solidFill>
                  <a:schemeClr val="dk1"/>
                </a:solidFill>
              </a:rPr>
              <a:t>CCOM 1293 Computadora: Aprendizaje Creativo e Investigación</a:t>
            </a:r>
            <a:endParaRPr lang="es-ES" sz="2000" dirty="0"/>
          </a:p>
          <a:p>
            <a:endParaRPr lang="LID4096" sz="2000" dirty="0"/>
          </a:p>
        </p:txBody>
      </p:sp>
      <p:pic>
        <p:nvPicPr>
          <p:cNvPr id="8" name="Picture 4" descr="Image result for logo github">
            <a:extLst>
              <a:ext uri="{FF2B5EF4-FFF2-40B4-BE49-F238E27FC236}">
                <a16:creationId xmlns:a16="http://schemas.microsoft.com/office/drawing/2014/main" id="{3E861C42-D657-4314-ACF5-D0D1B637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57" y="3496732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9932FE-5799-46E3-985A-9D38FF5EE030}"/>
              </a:ext>
            </a:extLst>
          </p:cNvPr>
          <p:cNvSpPr txBox="1"/>
          <p:nvPr/>
        </p:nvSpPr>
        <p:spPr>
          <a:xfrm>
            <a:off x="1532466" y="668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Pasos</a:t>
            </a:r>
            <a:r>
              <a:rPr lang="en-US" sz="3200" dirty="0"/>
              <a:t> para </a:t>
            </a:r>
            <a:r>
              <a:rPr lang="en-US" sz="3200" dirty="0" err="1"/>
              <a:t>publicar</a:t>
            </a:r>
            <a:r>
              <a:rPr lang="en-US" sz="3200" dirty="0"/>
              <a:t> con </a:t>
            </a:r>
            <a:r>
              <a:rPr lang="en-US" sz="3200" dirty="0" err="1"/>
              <a:t>Github</a:t>
            </a:r>
            <a:endParaRPr lang="LID4096" sz="3200" dirty="0"/>
          </a:p>
        </p:txBody>
      </p:sp>
      <p:pic>
        <p:nvPicPr>
          <p:cNvPr id="1028" name="Picture 4" descr="Image result for logo github">
            <a:extLst>
              <a:ext uri="{FF2B5EF4-FFF2-40B4-BE49-F238E27FC236}">
                <a16:creationId xmlns:a16="http://schemas.microsoft.com/office/drawing/2014/main" id="{78815B18-56A1-4028-989C-2556C36D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3522133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52760-E742-4F80-8C7B-8E209D60AC51}"/>
              </a:ext>
            </a:extLst>
          </p:cNvPr>
          <p:cNvSpPr txBox="1"/>
          <p:nvPr/>
        </p:nvSpPr>
        <p:spPr>
          <a:xfrm>
            <a:off x="1249150" y="1315198"/>
            <a:ext cx="556113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Visitar</a:t>
            </a:r>
            <a:r>
              <a:rPr lang="en-US" sz="2000" dirty="0"/>
              <a:t> sitio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Abrir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repositorio</a:t>
            </a:r>
            <a:r>
              <a:rPr lang="en-US" sz="2000" dirty="0"/>
              <a:t> (</a:t>
            </a:r>
            <a:r>
              <a:rPr lang="en-US" sz="2000" dirty="0" err="1"/>
              <a:t>carpeta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Subir</a:t>
            </a:r>
            <a:r>
              <a:rPr lang="en-US" sz="2000" dirty="0"/>
              <a:t> los files del </a:t>
            </a:r>
            <a:r>
              <a:rPr lang="en-US" sz="2000" dirty="0" err="1"/>
              <a:t>proyecto</a:t>
            </a:r>
            <a:r>
              <a:rPr lang="en-US" sz="2000" dirty="0"/>
              <a:t> al </a:t>
            </a:r>
            <a:r>
              <a:rPr lang="en-US" sz="2000" dirty="0" err="1"/>
              <a:t>repositorio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repositorio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Obtener</a:t>
            </a:r>
            <a:r>
              <a:rPr lang="en-US" sz="2000" dirty="0"/>
              <a:t> el enlace de la </a:t>
            </a:r>
            <a:r>
              <a:rPr lang="en-US" sz="2000" dirty="0" err="1"/>
              <a:t>publicación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Subir</a:t>
            </a:r>
            <a:r>
              <a:rPr lang="en-US" sz="2000" dirty="0"/>
              <a:t> enlace a Moodle del </a:t>
            </a:r>
            <a:r>
              <a:rPr lang="en-US" sz="2000" dirty="0" err="1"/>
              <a:t>curso</a:t>
            </a:r>
            <a:r>
              <a:rPr lang="en-US" sz="2000" dirty="0"/>
              <a:t> CCOM1293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Enviar</a:t>
            </a:r>
            <a:r>
              <a:rPr lang="en-US" sz="2000" dirty="0"/>
              <a:t> enlace a professor de </a:t>
            </a:r>
            <a:r>
              <a:rPr lang="en-US" sz="2000" dirty="0" err="1"/>
              <a:t>literatura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435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73AC5-EB30-4EE2-AE97-65BEC050D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6" b="2832"/>
          <a:stretch/>
        </p:blipFill>
        <p:spPr>
          <a:xfrm>
            <a:off x="3759199" y="688667"/>
            <a:ext cx="4868334" cy="414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BCF4E-E799-4872-9A04-5CCD8B48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4" y="1392767"/>
            <a:ext cx="2349621" cy="249567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88723D2-95CC-407A-AF8C-A7723CDCF398}"/>
              </a:ext>
            </a:extLst>
          </p:cNvPr>
          <p:cNvSpPr/>
          <p:nvPr/>
        </p:nvSpPr>
        <p:spPr>
          <a:xfrm>
            <a:off x="5158646" y="1605295"/>
            <a:ext cx="820615" cy="375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B310D2-CEB5-4D99-B49C-B7469F158C06}"/>
              </a:ext>
            </a:extLst>
          </p:cNvPr>
          <p:cNvSpPr/>
          <p:nvPr/>
        </p:nvSpPr>
        <p:spPr>
          <a:xfrm>
            <a:off x="3763888" y="2707188"/>
            <a:ext cx="820615" cy="375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20577A-7D70-4033-AAA5-887C1CE0399A}"/>
              </a:ext>
            </a:extLst>
          </p:cNvPr>
          <p:cNvSpPr/>
          <p:nvPr/>
        </p:nvSpPr>
        <p:spPr>
          <a:xfrm>
            <a:off x="3645877" y="3706838"/>
            <a:ext cx="2389163" cy="375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20717-AA8A-48FB-8169-B064A88E687D}"/>
              </a:ext>
            </a:extLst>
          </p:cNvPr>
          <p:cNvSpPr txBox="1"/>
          <p:nvPr/>
        </p:nvSpPr>
        <p:spPr>
          <a:xfrm>
            <a:off x="947225" y="168804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1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839D0-D84F-4D36-8996-2DCA933C278B}"/>
              </a:ext>
            </a:extLst>
          </p:cNvPr>
          <p:cNvSpPr txBox="1"/>
          <p:nvPr/>
        </p:nvSpPr>
        <p:spPr>
          <a:xfrm>
            <a:off x="3475798" y="1423428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2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003EB-7A0C-4885-9155-355B314984A0}"/>
              </a:ext>
            </a:extLst>
          </p:cNvPr>
          <p:cNvSpPr txBox="1"/>
          <p:nvPr/>
        </p:nvSpPr>
        <p:spPr>
          <a:xfrm>
            <a:off x="3423799" y="2517420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3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84CB6-DF93-489B-A441-002D6DFD563F}"/>
              </a:ext>
            </a:extLst>
          </p:cNvPr>
          <p:cNvSpPr txBox="1"/>
          <p:nvPr/>
        </p:nvSpPr>
        <p:spPr>
          <a:xfrm>
            <a:off x="3353071" y="3497202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4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8A0EC-22A5-46CE-A68A-84245D451397}"/>
              </a:ext>
            </a:extLst>
          </p:cNvPr>
          <p:cNvSpPr txBox="1"/>
          <p:nvPr/>
        </p:nvSpPr>
        <p:spPr>
          <a:xfrm>
            <a:off x="3419041" y="4325149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5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89A19F-2CA2-4BB7-BC83-05ED20789FAD}"/>
              </a:ext>
            </a:extLst>
          </p:cNvPr>
          <p:cNvSpPr/>
          <p:nvPr/>
        </p:nvSpPr>
        <p:spPr>
          <a:xfrm>
            <a:off x="3751385" y="4433592"/>
            <a:ext cx="1211851" cy="529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553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3918A-C70E-4ACD-996B-D77ECAC9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83" y="1117107"/>
            <a:ext cx="6322034" cy="37073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88723D2-95CC-407A-AF8C-A7723CDCF398}"/>
              </a:ext>
            </a:extLst>
          </p:cNvPr>
          <p:cNvSpPr/>
          <p:nvPr/>
        </p:nvSpPr>
        <p:spPr>
          <a:xfrm>
            <a:off x="5624732" y="2595625"/>
            <a:ext cx="820615" cy="375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839D0-D84F-4D36-8996-2DCA933C278B}"/>
              </a:ext>
            </a:extLst>
          </p:cNvPr>
          <p:cNvSpPr txBox="1"/>
          <p:nvPr/>
        </p:nvSpPr>
        <p:spPr>
          <a:xfrm>
            <a:off x="5816185" y="209173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6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3323E-4BCA-4100-A36A-AE308D928D48}"/>
              </a:ext>
            </a:extLst>
          </p:cNvPr>
          <p:cNvSpPr txBox="1"/>
          <p:nvPr/>
        </p:nvSpPr>
        <p:spPr>
          <a:xfrm>
            <a:off x="1509721" y="668867"/>
            <a:ext cx="712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Subir</a:t>
            </a:r>
            <a:r>
              <a:rPr lang="en-US" sz="2400" dirty="0"/>
              <a:t> files al </a:t>
            </a:r>
            <a:r>
              <a:rPr lang="en-US" sz="2400" dirty="0" err="1"/>
              <a:t>repositorio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241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AD5DB-A9AD-4B13-B681-853F758C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9"/>
          <a:stretch/>
        </p:blipFill>
        <p:spPr>
          <a:xfrm>
            <a:off x="1028131" y="1169158"/>
            <a:ext cx="6664657" cy="33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88723D2-95CC-407A-AF8C-A7723CDCF398}"/>
              </a:ext>
            </a:extLst>
          </p:cNvPr>
          <p:cNvSpPr/>
          <p:nvPr/>
        </p:nvSpPr>
        <p:spPr>
          <a:xfrm>
            <a:off x="1312039" y="4217159"/>
            <a:ext cx="1276486" cy="403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839D0-D84F-4D36-8996-2DCA933C278B}"/>
              </a:ext>
            </a:extLst>
          </p:cNvPr>
          <p:cNvSpPr txBox="1"/>
          <p:nvPr/>
        </p:nvSpPr>
        <p:spPr>
          <a:xfrm>
            <a:off x="2285963" y="1130532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7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3323E-4BCA-4100-A36A-AE308D928D48}"/>
              </a:ext>
            </a:extLst>
          </p:cNvPr>
          <p:cNvSpPr txBox="1"/>
          <p:nvPr/>
        </p:nvSpPr>
        <p:spPr>
          <a:xfrm>
            <a:off x="1509721" y="668867"/>
            <a:ext cx="712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Subir</a:t>
            </a:r>
            <a:r>
              <a:rPr lang="en-US" sz="2400" dirty="0"/>
              <a:t> files al </a:t>
            </a:r>
            <a:r>
              <a:rPr lang="en-US" sz="2400" dirty="0" err="1"/>
              <a:t>repositorio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5A743-6FC6-4B02-8645-01F81F401F76}"/>
              </a:ext>
            </a:extLst>
          </p:cNvPr>
          <p:cNvSpPr txBox="1"/>
          <p:nvPr/>
        </p:nvSpPr>
        <p:spPr>
          <a:xfrm>
            <a:off x="971881" y="41266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8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128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9839D0-D84F-4D36-8996-2DCA933C278B}"/>
              </a:ext>
            </a:extLst>
          </p:cNvPr>
          <p:cNvSpPr txBox="1"/>
          <p:nvPr/>
        </p:nvSpPr>
        <p:spPr>
          <a:xfrm>
            <a:off x="1051671" y="2504406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9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3323E-4BCA-4100-A36A-AE308D928D48}"/>
              </a:ext>
            </a:extLst>
          </p:cNvPr>
          <p:cNvSpPr txBox="1"/>
          <p:nvPr/>
        </p:nvSpPr>
        <p:spPr>
          <a:xfrm>
            <a:off x="1509721" y="668867"/>
            <a:ext cx="712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Convertir</a:t>
            </a:r>
            <a:r>
              <a:rPr lang="en-US" sz="2400" dirty="0"/>
              <a:t> a Master Branch y </a:t>
            </a:r>
            <a:r>
              <a:rPr lang="en-US" sz="2400" dirty="0" err="1"/>
              <a:t>obtener</a:t>
            </a:r>
            <a:r>
              <a:rPr lang="en-US" sz="2400" dirty="0"/>
              <a:t> enlace</a:t>
            </a:r>
            <a:endParaRPr lang="LID4096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ECDA8-132E-4AC1-B45E-0BF443DD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52" y="1333599"/>
            <a:ext cx="4557722" cy="3287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D4874-75C6-4F38-BD37-2193516133FE}"/>
              </a:ext>
            </a:extLst>
          </p:cNvPr>
          <p:cNvSpPr/>
          <p:nvPr/>
        </p:nvSpPr>
        <p:spPr>
          <a:xfrm>
            <a:off x="2738547" y="4556434"/>
            <a:ext cx="2693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ID4096" dirty="0"/>
              <a:t>https://youtu.be/LbVHp4EN13Q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8723D2-95CC-407A-AF8C-A7723CDCF398}"/>
              </a:ext>
            </a:extLst>
          </p:cNvPr>
          <p:cNvSpPr/>
          <p:nvPr/>
        </p:nvSpPr>
        <p:spPr>
          <a:xfrm>
            <a:off x="1411470" y="2553550"/>
            <a:ext cx="1276486" cy="403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5A743-6FC6-4B02-8645-01F81F401F76}"/>
              </a:ext>
            </a:extLst>
          </p:cNvPr>
          <p:cNvSpPr txBox="1"/>
          <p:nvPr/>
        </p:nvSpPr>
        <p:spPr>
          <a:xfrm>
            <a:off x="4978614" y="181603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2040204020203" pitchFamily="34" charset="-34"/>
                <a:cs typeface="TH SarabunPSK" panose="020B0502040204020203" pitchFamily="34" charset="-34"/>
              </a:rPr>
              <a:t>10</a:t>
            </a:r>
            <a:endParaRPr lang="LID4096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2040204020203" pitchFamily="34" charset="-34"/>
              <a:cs typeface="TH SarabunPSK" panose="020B0502040204020203" pitchFamily="34" charset="-3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1BAB18-519E-4066-AF71-D4E922B30046}"/>
              </a:ext>
            </a:extLst>
          </p:cNvPr>
          <p:cNvSpPr/>
          <p:nvPr/>
        </p:nvSpPr>
        <p:spPr>
          <a:xfrm>
            <a:off x="1509720" y="1906498"/>
            <a:ext cx="3539951" cy="403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856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Webinar">
      <a:dk1>
        <a:srgbClr val="000000"/>
      </a:dk1>
      <a:lt1>
        <a:srgbClr val="FFFFFF"/>
      </a:lt1>
      <a:dk2>
        <a:srgbClr val="FAC08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117</Words>
  <Application>Microsoft Office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TH SarabunPSK</vt:lpstr>
      <vt:lpstr>Arial</vt:lpstr>
      <vt:lpstr>Noto Sans Symbols</vt:lpstr>
      <vt:lpstr>Tema de Office</vt:lpstr>
      <vt:lpstr>Hosting y publicación con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de competencias digitales  del docente del Siglo XXI</dc:title>
  <dc:creator>jeann</dc:creator>
  <cp:lastModifiedBy>Bill Snake</cp:lastModifiedBy>
  <cp:revision>8</cp:revision>
  <cp:lastPrinted>2019-11-12T16:34:51Z</cp:lastPrinted>
  <dcterms:modified xsi:type="dcterms:W3CDTF">2020-04-21T03:35:41Z</dcterms:modified>
</cp:coreProperties>
</file>