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E18D3-398C-4640-8755-33E7B44D0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190458-BD41-4D66-B3CB-48B7DA1AA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C33A5-F97D-4BA4-BD27-48D44029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10040-A4B9-42B3-B062-4DA36A04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A89FA-CC4E-4E03-8998-484A51E3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45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943C0-5B9A-4774-A500-41DB7539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7B464A-6216-4D16-93F1-EF53ADA0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B9004-7C59-4212-BCF0-E087042A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4C258-9530-4FE8-8134-D09061FC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E794B-F053-4D68-AD3F-A0A9450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6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0EC02-860D-4451-AEF4-DAC87E61C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5F2258-C092-4C16-8E7A-47035B5DE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72976-90B4-4D7F-BC4B-EE21545A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9B6414-2C31-4EA1-BE3F-385BDDAC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481D7-ECCF-436F-AF7A-2D9C67B5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68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8596-931B-407E-A1E8-130D7BC8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47654-9768-4D52-BAA4-CC5A2A0F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5BCC4-0BCC-41D2-B533-C46375F2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B7886-515C-434D-B218-CEF20CBA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DDD96-0BA1-4DB0-B68B-BA58B861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87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FB2D6-61CC-49AE-8A45-A4F82089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799826-C744-4DD5-8672-071AA7C5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FA1764-3798-4586-8846-C64C283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76DA6-ADB1-4CAE-9578-3130C1DD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94374-A006-43DF-A5E2-A9AA863B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566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EC489-AFC8-46F0-B692-9450E728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D7AEF-8DD2-463E-9A4F-CA63D7FFA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6CAD37-BD0D-4E0C-8509-AF1B68BE2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33EE01-0594-4820-AE06-9413793F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A0A2C-ECD5-433F-9061-D5B411BD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8D27C-E80E-46EF-80FD-2AAC9FF1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0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E070B-F3C4-4382-9B5E-DD964267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8D00E5-437B-4B1C-98BA-06588608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548B65-ED17-4841-A9C0-D8A21C8AD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AAE7B3-35E1-4F15-ACBD-DD1606D3C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BC66D8-420E-4661-8073-6E362679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CA757B-673A-4512-825D-3504B058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E2BF12-ED86-4F6E-9631-9C7FCEEB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5F9F8E-8A51-47FA-ABDC-BED7EE01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01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357F9-2BE7-4A66-BF1E-B023486C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C81DBC-F00A-4417-8355-84D01162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D7F339-8074-4048-B2E4-47F5816A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FD9B7D-5C06-411F-877D-4C43FF23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78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14895D-73C6-410A-AEC8-D68CD81B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683F5E-BCE0-430B-A9BA-337477F1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1E43EE-EEB1-4CA0-983D-589D3F0A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1A36B-D569-4D29-B18B-AF42D01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4F770-30D3-475D-ADC3-E1728BE5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020A57-7ADC-4A2B-9218-2B191AF9A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5C75DA-ED21-43A0-8D54-CF7498C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2F9D2-6002-4F1D-98A4-70BA869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82F871-B8BF-4C5C-BD45-55372026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31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B1839-5475-4379-BE17-F9D8F88E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97CDC1-CDB5-421A-A231-4DE7EA047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D73F8-59B3-48E7-A9F0-0B0A9FE34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8817E-E304-4D5F-82BE-F3CE5B4F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AC5316-654D-41F1-83FB-5B42D8F4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761F2C-DB41-43DB-873D-B0A175EA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146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70FF15-B829-4EF4-8CC6-8B0A8CDF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BBC28C-7B6E-4A8B-8AD9-1B22FE9A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1BAE7-F13B-4194-B168-F69C8EC5C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844-7B63-49B8-B817-B1E7C7FE3544}" type="datetimeFigureOut">
              <a:rPr lang="es-CO" smtClean="0"/>
              <a:t>22/04/2021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3E6A0-E825-4BCE-9A4F-2529FEA01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3645B-6EDF-48E0-ADB7-6E4E297F1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CBFD-ACEB-469D-93CF-D5654D7A0E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86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B57E3-B424-4E31-AD96-CF87EB7F9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Unidad 2. Modelado Geoespacial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D16FE-EE48-44AB-B855-CA5D8420B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El profesor </a:t>
            </a:r>
            <a:r>
              <a:rPr lang="es-CO" dirty="0" err="1"/>
              <a:t>Jhon</a:t>
            </a:r>
            <a:r>
              <a:rPr lang="es-CO" dirty="0"/>
              <a:t> Ballesteros compartió la carpeta en Google drive</a:t>
            </a:r>
          </a:p>
        </p:txBody>
      </p:sp>
    </p:spTree>
    <p:extLst>
      <p:ext uri="{BB962C8B-B14F-4D97-AF65-F5344CB8AC3E}">
        <p14:creationId xmlns:p14="http://schemas.microsoft.com/office/powerpoint/2010/main" val="2575989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Unidad 2. Modelado Geoespacial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2. Modelado Geoespacial</dc:title>
  <dc:creator>Fernan Alonso Villa Garzón</dc:creator>
  <cp:lastModifiedBy>Fernan Alonso Villa Garzón</cp:lastModifiedBy>
  <cp:revision>1</cp:revision>
  <dcterms:created xsi:type="dcterms:W3CDTF">2021-04-22T19:35:31Z</dcterms:created>
  <dcterms:modified xsi:type="dcterms:W3CDTF">2021-04-22T19:36:09Z</dcterms:modified>
</cp:coreProperties>
</file>