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7" r:id="rId5"/>
    <p:sldId id="256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C916B-44D1-4522-A1E5-EECE49B9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15C24D-4A68-48A2-9F9E-F0F968B3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29F87-BC47-4FC9-BBB1-A560B14A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8A70E-661C-4D12-B337-3E136724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C9573-78A6-476C-B7A4-ACFAE772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23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B38A0-20B5-4A68-9882-7D9FA840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B86632-02F0-4C23-A66C-C2CF95429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BFAA9-BDBD-42F4-8EAF-CF1307FB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FC69F-76E0-476C-8E01-49DFF0EF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DE7E4-3431-466B-BE46-68B4D380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2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2E997B-E7DD-40D7-B040-149C2B25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AD84FD-760A-4B56-B7D5-2B7D08E72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D091E-5AAF-4211-8E7D-89F6BCC5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FE373-300A-47D1-AD8A-8A8F9C4C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B73A9-2788-475F-B30C-5BE1C918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72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32EA0-1B7D-4F33-BD22-127DE201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89B6DE-9B2F-457F-B97F-95582A87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053CC-32B3-43A7-8AF9-7E671BC6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05235-FE35-4860-ADF3-CC312299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FC8DA-0B90-45C1-B7E6-A91BAF0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35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A3544-BAFA-4BEE-A25D-04108317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EF1EA-0378-4F56-A20F-A7589630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11E4B-D493-4C93-A2CB-D7A6FEA9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99E52-3568-480E-AE9C-D724A656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50B18-92C3-4294-B248-1577F9E6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969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749A0-57A4-4FB2-85A2-2DF5FEF9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1A665-26F0-4779-A552-815183991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EF85B6-D5CD-48FA-822A-3D6BD8D09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8908A5-2ED5-4239-8E78-3EA151DE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50DE0-BB07-461D-8745-1F977FC3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BD21D-D604-4BC3-89CA-18BBCFF7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75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859E2-2CB9-440C-A7D3-EBC52231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0CE3DE-ABBA-4625-BF55-D2179389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BFDF15-53FD-4CF7-9518-F4A75C27B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8D0251-2C98-48DE-8744-586B184F4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37FDF3-6433-4ECD-A3FE-55FD562E4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7CAF0F-5BE9-4B89-90F3-743A950A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55F413-4D67-478F-B53E-1EDE517A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6E582B-D356-4528-97FE-D43B4392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063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33679-0138-40BF-82C3-74639193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8309F8-2BD8-48CF-9929-F18629C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96BB8C-6609-4272-83E4-781373FC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5C2BD3-5EF4-40E8-B046-507D3312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91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DA9A00-E4D7-45D6-97E3-9DE6ACFD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22DF73-B2F9-4046-9788-B97FBEF6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BFA64E-EADB-45AC-8E17-6AFC1F49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5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7F50-675E-4D58-9660-DE964A7C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FDD1D-C825-4AEB-82DA-9A0AE23D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E1FFCE-1FC2-4875-9E6D-25E6F72DB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6A760-4D6A-4294-BD6E-20F2483A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30D227-C969-4BC0-992C-FB831048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D83CCE-CB08-406D-BD81-3102543F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28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9701F-8ACD-473E-9904-605395BD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6E388B-DD04-4824-9189-F1E36F49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3F0635-E010-4349-9195-B730CE026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378CE0-FF5A-41E9-BBAC-F30143D9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F-4585-4609-9410-3510C8ADD4E3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D1C05E-945F-4259-8BAC-D85CCB72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5E478B-DD53-47A9-AAEE-CD598C9B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762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337EFF-9062-4D6B-8A18-7DE5A1B9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FDF06A-3233-4825-A57C-9DCF2F54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E3774E-25B9-40DF-B455-BD6C6A675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06F-4585-4609-9410-3510C8ADD4E3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ECFAE-6CD2-423B-B4FF-E09F7B2F6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155352-B028-48B2-8A19-3ADBE2494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55A4E-646C-4CE0-9D7A-250F9E9AF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65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SM - Hadoop MapReduce deep diving and tuning">
            <a:extLst>
              <a:ext uri="{FF2B5EF4-FFF2-40B4-BE49-F238E27FC236}">
                <a16:creationId xmlns:a16="http://schemas.microsoft.com/office/drawing/2014/main" id="{D48F1131-B7AF-4957-AF79-B6A6B051A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0644"/>
            <a:ext cx="12192000" cy="566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73D5683-2C5F-497C-99F5-02519F814451}"/>
              </a:ext>
            </a:extLst>
          </p:cNvPr>
          <p:cNvSpPr txBox="1"/>
          <p:nvPr/>
        </p:nvSpPr>
        <p:spPr>
          <a:xfrm>
            <a:off x="0" y="6532542"/>
            <a:ext cx="6648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https://todaysoftmag.com/article/1358/hadoop-mapreduce-deep-diving-and-tuning</a:t>
            </a:r>
          </a:p>
        </p:txBody>
      </p:sp>
    </p:spTree>
    <p:extLst>
      <p:ext uri="{BB962C8B-B14F-4D97-AF65-F5344CB8AC3E}">
        <p14:creationId xmlns:p14="http://schemas.microsoft.com/office/powerpoint/2010/main" val="114346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doop Ecosystem and Their Components ">
            <a:extLst>
              <a:ext uri="{FF2B5EF4-FFF2-40B4-BE49-F238E27FC236}">
                <a16:creationId xmlns:a16="http://schemas.microsoft.com/office/drawing/2014/main" id="{F6BAC66F-3BC5-4E02-ADAD-16F0F0FE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D8DE1EB-B97A-462F-BC24-4F496A837F54}"/>
              </a:ext>
            </a:extLst>
          </p:cNvPr>
          <p:cNvSpPr txBox="1"/>
          <p:nvPr/>
        </p:nvSpPr>
        <p:spPr>
          <a:xfrm>
            <a:off x="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https://data-flair.training/blogs/hadoop-ecosystem-components/</a:t>
            </a:r>
          </a:p>
        </p:txBody>
      </p:sp>
    </p:spTree>
    <p:extLst>
      <p:ext uri="{BB962C8B-B14F-4D97-AF65-F5344CB8AC3E}">
        <p14:creationId xmlns:p14="http://schemas.microsoft.com/office/powerpoint/2010/main" val="53831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pache Pig Architecture">
            <a:extLst>
              <a:ext uri="{FF2B5EF4-FFF2-40B4-BE49-F238E27FC236}">
                <a16:creationId xmlns:a16="http://schemas.microsoft.com/office/drawing/2014/main" id="{01EE0B0C-C6EC-4B57-8AD0-3220919A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66938"/>
            <a:ext cx="4533900" cy="597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1506774-4E18-48E7-A7CC-C52F865F87BC}"/>
              </a:ext>
            </a:extLst>
          </p:cNvPr>
          <p:cNvSpPr txBox="1"/>
          <p:nvPr/>
        </p:nvSpPr>
        <p:spPr>
          <a:xfrm>
            <a:off x="0" y="6488668"/>
            <a:ext cx="7962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https://www.tutorialspoint.com/apache_pig/apache_pig_architecture.htm</a:t>
            </a:r>
          </a:p>
        </p:txBody>
      </p:sp>
      <p:pic>
        <p:nvPicPr>
          <p:cNvPr id="5122" name="Picture 2" descr="Data Model">
            <a:extLst>
              <a:ext uri="{FF2B5EF4-FFF2-40B4-BE49-F238E27FC236}">
                <a16:creationId xmlns:a16="http://schemas.microsoft.com/office/drawing/2014/main" id="{52F01E80-6ADA-4466-8FF3-A80F7023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2" y="1866900"/>
            <a:ext cx="538214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que muestra la taxonomía básica en Docker.">
            <a:extLst>
              <a:ext uri="{FF2B5EF4-FFF2-40B4-BE49-F238E27FC236}">
                <a16:creationId xmlns:a16="http://schemas.microsoft.com/office/drawing/2014/main" id="{07EC24B2-451A-4B02-9312-1D643E5F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0"/>
            <a:ext cx="11985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5EC1219-FCEA-4959-A6CF-80FB09942164}"/>
              </a:ext>
            </a:extLst>
          </p:cNvPr>
          <p:cNvSpPr txBox="1"/>
          <p:nvPr/>
        </p:nvSpPr>
        <p:spPr>
          <a:xfrm>
            <a:off x="103187" y="6427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dirty="0"/>
              <a:t>https://docs.microsoft.com/es-es/dotnet/architecture/microservices/docker-application-development-process/docker-app-development-workflow</a:t>
            </a:r>
          </a:p>
        </p:txBody>
      </p:sp>
    </p:spTree>
    <p:extLst>
      <p:ext uri="{BB962C8B-B14F-4D97-AF65-F5344CB8AC3E}">
        <p14:creationId xmlns:p14="http://schemas.microsoft.com/office/powerpoint/2010/main" val="231286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que muestra los 7 pasos necesarios para crear una aplicación en contenedor.">
            <a:extLst>
              <a:ext uri="{FF2B5EF4-FFF2-40B4-BE49-F238E27FC236}">
                <a16:creationId xmlns:a16="http://schemas.microsoft.com/office/drawing/2014/main" id="{E81EF236-5F7C-47CB-85FF-02154762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14363"/>
            <a:ext cx="114681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677774-4B13-4838-B3B8-C277188EAED3}"/>
              </a:ext>
            </a:extLst>
          </p:cNvPr>
          <p:cNvSpPr txBox="1"/>
          <p:nvPr/>
        </p:nvSpPr>
        <p:spPr>
          <a:xfrm>
            <a:off x="0" y="6396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https://docs.microsoft.com/es-es/dotnet/architecture/microservices/container-docker-introduction/docker-containers-images-registries</a:t>
            </a:r>
          </a:p>
        </p:txBody>
      </p:sp>
    </p:spTree>
    <p:extLst>
      <p:ext uri="{BB962C8B-B14F-4D97-AF65-F5344CB8AC3E}">
        <p14:creationId xmlns:p14="http://schemas.microsoft.com/office/powerpoint/2010/main" val="428730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Spark Components - Spark Tutorial - Intellipaat">
            <a:extLst>
              <a:ext uri="{FF2B5EF4-FFF2-40B4-BE49-F238E27FC236}">
                <a16:creationId xmlns:a16="http://schemas.microsoft.com/office/drawing/2014/main" id="{CB46397A-F507-431E-8D5F-31159E019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10" y="1350645"/>
            <a:ext cx="8692579" cy="415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45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78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 Alonso Villa Garzón</dc:creator>
  <cp:lastModifiedBy>Fernan Alonso Villa Garzón</cp:lastModifiedBy>
  <cp:revision>7</cp:revision>
  <dcterms:created xsi:type="dcterms:W3CDTF">2021-04-21T18:45:39Z</dcterms:created>
  <dcterms:modified xsi:type="dcterms:W3CDTF">2021-04-23T19:08:36Z</dcterms:modified>
</cp:coreProperties>
</file>